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0" r:id="rId6"/>
    <p:sldId id="263" r:id="rId7"/>
    <p:sldId id="261" r:id="rId8"/>
    <p:sldId id="262" r:id="rId9"/>
    <p:sldId id="264" r:id="rId10"/>
    <p:sldId id="265" r:id="rId11"/>
    <p:sldId id="266" r:id="rId12"/>
    <p:sldId id="267" r:id="rId13"/>
    <p:sldId id="269" r:id="rId14"/>
    <p:sldId id="270" r:id="rId15"/>
    <p:sldId id="271" r:id="rId16"/>
    <p:sldId id="268" r:id="rId17"/>
    <p:sldId id="272" r:id="rId1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959" autoAdjust="0"/>
    <p:restoredTop sz="94660"/>
  </p:normalViewPr>
  <p:slideViewPr>
    <p:cSldViewPr snapToGrid="0">
      <p:cViewPr varScale="1">
        <p:scale>
          <a:sx n="61" d="100"/>
          <a:sy n="61" d="100"/>
        </p:scale>
        <p:origin x="108" y="34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4212" y="685799"/>
            <a:ext cx="8001000" cy="2971801"/>
          </a:xfrm>
        </p:spPr>
        <p:txBody>
          <a:bodyPr anchor="b">
            <a:normAutofit/>
          </a:bodyPr>
          <a:lstStyle>
            <a:lvl1pPr algn="l">
              <a:defRPr sz="4800">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684212" y="3843867"/>
            <a:ext cx="6400800" cy="1947333"/>
          </a:xfrm>
        </p:spPr>
        <p:txBody>
          <a:bodyPr anchor="t">
            <a:normAutofit/>
          </a:bodyPr>
          <a:lstStyle>
            <a:lvl1pPr marL="0" indent="0" algn="l">
              <a:buNone/>
              <a:defRPr sz="2100">
                <a:solidFill>
                  <a:schemeClr val="bg2">
                    <a:lumMod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85B174DD-EE67-4730-82A7-07A7758E49BE}" type="datetimeFigureOut">
              <a:rPr lang="en-US" smtClean="0"/>
              <a:t>8/25/2021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9211707-D194-4AE5-A5DA-BE9AC7B13E05}" type="slidenum">
              <a:rPr lang="en-US" smtClean="0"/>
              <a:t>‹#›</a:t>
            </a:fld>
            <a:endParaRPr lang="en-US"/>
          </a:p>
        </p:txBody>
      </p:sp>
      <p:cxnSp>
        <p:nvCxnSpPr>
          <p:cNvPr id="16" name="Straight Connector 15"/>
          <p:cNvCxnSpPr/>
          <p:nvPr/>
        </p:nvCxnSpPr>
        <p:spPr>
          <a:xfrm flipH="1">
            <a:off x="8228012" y="8467"/>
            <a:ext cx="3810000" cy="3810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flipH="1">
            <a:off x="6108170" y="91545"/>
            <a:ext cx="6080655" cy="6080655"/>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p:nvCxnSpPr>
        <p:spPr>
          <a:xfrm flipH="1">
            <a:off x="7235825" y="228600"/>
            <a:ext cx="4953000" cy="4953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335837" y="32278"/>
            <a:ext cx="4852989" cy="485298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flipH="1">
            <a:off x="7845426" y="609601"/>
            <a:ext cx="4343399" cy="434339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6519846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17" name="Picture Placeholder 2"/>
          <p:cNvSpPr>
            <a:spLocks noGrp="1" noChangeAspect="1"/>
          </p:cNvSpPr>
          <p:nvPr>
            <p:ph type="pic" idx="13"/>
          </p:nvPr>
        </p:nvSpPr>
        <p:spPr>
          <a:xfrm>
            <a:off x="685800" y="533400"/>
            <a:ext cx="10818812" cy="31242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16" name="Text Placeholder 9"/>
          <p:cNvSpPr>
            <a:spLocks noGrp="1"/>
          </p:cNvSpPr>
          <p:nvPr>
            <p:ph type="body" sz="quarter" idx="14"/>
          </p:nvPr>
        </p:nvSpPr>
        <p:spPr>
          <a:xfrm>
            <a:off x="914402" y="3843867"/>
            <a:ext cx="8304210" cy="457200"/>
          </a:xfrm>
        </p:spPr>
        <p:txBody>
          <a:bodyPr anchor="t">
            <a:normAutofit/>
          </a:bodyPr>
          <a:lstStyle>
            <a:lvl1pPr marL="0" indent="0">
              <a:buFontTx/>
              <a:buNone/>
              <a:defRPr sz="16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3" name="Date Placeholder 2"/>
          <p:cNvSpPr>
            <a:spLocks noGrp="1"/>
          </p:cNvSpPr>
          <p:nvPr>
            <p:ph type="dt" sz="half" idx="10"/>
          </p:nvPr>
        </p:nvSpPr>
        <p:spPr/>
        <p:txBody>
          <a:bodyPr/>
          <a:lstStyle/>
          <a:p>
            <a:fld id="{85B174DD-EE67-4730-82A7-07A7758E49BE}" type="datetimeFigureOut">
              <a:rPr lang="en-US" smtClean="0"/>
              <a:t>8/25/2021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9211707-D194-4AE5-A5DA-BE9AC7B13E05}" type="slidenum">
              <a:rPr lang="en-US" smtClean="0"/>
              <a:t>‹#›</a:t>
            </a:fld>
            <a:endParaRPr lang="en-US"/>
          </a:p>
        </p:txBody>
      </p:sp>
    </p:spTree>
    <p:extLst>
      <p:ext uri="{BB962C8B-B14F-4D97-AF65-F5344CB8AC3E}">
        <p14:creationId xmlns:p14="http://schemas.microsoft.com/office/powerpoint/2010/main" val="39000278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84213" y="685800"/>
            <a:ext cx="10058400" cy="2743200"/>
          </a:xfrm>
        </p:spPr>
        <p:txBody>
          <a:bodyPr anchor="ctr">
            <a:normAutofit/>
          </a:bodyPr>
          <a:lstStyle>
            <a:lvl1pPr algn="l">
              <a:defRPr sz="32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684212" y="4114800"/>
            <a:ext cx="8535988" cy="1879600"/>
          </a:xfrm>
        </p:spPr>
        <p:txBody>
          <a:bodyPr anchor="ctr">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85B174DD-EE67-4730-82A7-07A7758E49BE}" type="datetimeFigureOut">
              <a:rPr lang="en-US" smtClean="0"/>
              <a:t>8/25/2021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9211707-D194-4AE5-A5DA-BE9AC7B13E05}" type="slidenum">
              <a:rPr lang="en-US" smtClean="0"/>
              <a:t>‹#›</a:t>
            </a:fld>
            <a:endParaRPr lang="en-US"/>
          </a:p>
        </p:txBody>
      </p:sp>
    </p:spTree>
    <p:extLst>
      <p:ext uri="{BB962C8B-B14F-4D97-AF65-F5344CB8AC3E}">
        <p14:creationId xmlns:p14="http://schemas.microsoft.com/office/powerpoint/2010/main" val="103675779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1" y="685800"/>
            <a:ext cx="9144001" cy="2743200"/>
          </a:xfrm>
        </p:spPr>
        <p:txBody>
          <a:bodyPr anchor="ctr">
            <a:normAutofit/>
          </a:bodyPr>
          <a:lstStyle>
            <a:lvl1pPr algn="l">
              <a:defRPr sz="3200" b="0" cap="all">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1446212" y="3429000"/>
            <a:ext cx="8534400" cy="3810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3" name="Text Placeholder 2"/>
          <p:cNvSpPr>
            <a:spLocks noGrp="1"/>
          </p:cNvSpPr>
          <p:nvPr>
            <p:ph type="body" idx="1"/>
          </p:nvPr>
        </p:nvSpPr>
        <p:spPr>
          <a:xfrm>
            <a:off x="684213" y="4301067"/>
            <a:ext cx="8534400" cy="1684865"/>
          </a:xfrm>
        </p:spPr>
        <p:txBody>
          <a:bodyPr anchor="ctr">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85B174DD-EE67-4730-82A7-07A7758E49BE}" type="datetimeFigureOut">
              <a:rPr lang="en-US" smtClean="0"/>
              <a:t>8/25/2021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9211707-D194-4AE5-A5DA-BE9AC7B13E05}" type="slidenum">
              <a:rPr lang="en-US" smtClean="0"/>
              <a:t>‹#›</a:t>
            </a:fld>
            <a:endParaRPr lang="en-US"/>
          </a:p>
        </p:txBody>
      </p:sp>
      <p:sp>
        <p:nvSpPr>
          <p:cNvPr id="14" name="TextBox 13"/>
          <p:cNvSpPr txBox="1"/>
          <p:nvPr/>
        </p:nvSpPr>
        <p:spPr>
          <a:xfrm>
            <a:off x="531812" y="812222"/>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285412" y="276860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spTree>
    <p:extLst>
      <p:ext uri="{BB962C8B-B14F-4D97-AF65-F5344CB8AC3E}">
        <p14:creationId xmlns:p14="http://schemas.microsoft.com/office/powerpoint/2010/main" val="285986389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84212" y="3429000"/>
            <a:ext cx="8534400" cy="1697400"/>
          </a:xfrm>
        </p:spPr>
        <p:txBody>
          <a:bodyPr anchor="b">
            <a:normAutofit/>
          </a:bodyPr>
          <a:lstStyle>
            <a:lvl1pPr algn="l">
              <a:defRPr sz="32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684211" y="5132981"/>
            <a:ext cx="8535990" cy="860400"/>
          </a:xfrm>
        </p:spPr>
        <p:txBody>
          <a:bodyPr anchor="t">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85B174DD-EE67-4730-82A7-07A7758E49BE}" type="datetimeFigureOut">
              <a:rPr lang="en-US" smtClean="0"/>
              <a:t>8/25/2021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9211707-D194-4AE5-A5DA-BE9AC7B13E05}" type="slidenum">
              <a:rPr lang="en-US" smtClean="0"/>
              <a:t>‹#›</a:t>
            </a:fld>
            <a:endParaRPr lang="en-US"/>
          </a:p>
        </p:txBody>
      </p:sp>
    </p:spTree>
    <p:extLst>
      <p:ext uri="{BB962C8B-B14F-4D97-AF65-F5344CB8AC3E}">
        <p14:creationId xmlns:p14="http://schemas.microsoft.com/office/powerpoint/2010/main" val="288863278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141413" y="685800"/>
            <a:ext cx="9144000" cy="2743200"/>
          </a:xfrm>
        </p:spPr>
        <p:txBody>
          <a:bodyPr anchor="ctr">
            <a:normAutofit/>
          </a:bodyPr>
          <a:lstStyle>
            <a:lvl1pPr algn="l">
              <a:defRPr sz="3200" b="0" cap="all">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684212" y="3928534"/>
            <a:ext cx="8534401" cy="1049866"/>
          </a:xfrm>
        </p:spPr>
        <p:txBody>
          <a:bodyPr vert="horz" lIns="91440" tIns="45720" rIns="91440" bIns="45720" rtlCol="0" anchor="b">
            <a:normAutofit/>
          </a:bodyPr>
          <a:lstStyle>
            <a:lvl1pPr>
              <a:buNone/>
              <a:defRPr lang="en-US" sz="2400" b="0" cap="all" dirty="0">
                <a:ln w="3175" cmpd="sng">
                  <a:noFill/>
                </a:ln>
                <a:solidFill>
                  <a:schemeClr val="tx1"/>
                </a:solidFill>
                <a:effectLst/>
              </a:defRPr>
            </a:lvl1pPr>
          </a:lstStyle>
          <a:p>
            <a:pPr marL="0" lvl="0">
              <a:spcBef>
                <a:spcPct val="0"/>
              </a:spcBef>
              <a:buNone/>
            </a:pPr>
            <a:r>
              <a:rPr lang="en-US" smtClean="0"/>
              <a:t>Edit Master text styles</a:t>
            </a:r>
          </a:p>
        </p:txBody>
      </p:sp>
      <p:sp>
        <p:nvSpPr>
          <p:cNvPr id="3" name="Text Placeholder 2"/>
          <p:cNvSpPr>
            <a:spLocks noGrp="1"/>
          </p:cNvSpPr>
          <p:nvPr>
            <p:ph type="body" idx="1"/>
          </p:nvPr>
        </p:nvSpPr>
        <p:spPr>
          <a:xfrm>
            <a:off x="684211" y="4978400"/>
            <a:ext cx="8534401" cy="1016000"/>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85B174DD-EE67-4730-82A7-07A7758E49BE}" type="datetimeFigureOut">
              <a:rPr lang="en-US" smtClean="0"/>
              <a:t>8/25/2021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9211707-D194-4AE5-A5DA-BE9AC7B13E05}" type="slidenum">
              <a:rPr lang="en-US" smtClean="0"/>
              <a:t>‹#›</a:t>
            </a:fld>
            <a:endParaRPr lang="en-US"/>
          </a:p>
        </p:txBody>
      </p:sp>
      <p:sp>
        <p:nvSpPr>
          <p:cNvPr id="11" name="TextBox 10"/>
          <p:cNvSpPr txBox="1"/>
          <p:nvPr/>
        </p:nvSpPr>
        <p:spPr>
          <a:xfrm>
            <a:off x="531812" y="812222"/>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2" name="TextBox 11"/>
          <p:cNvSpPr txBox="1"/>
          <p:nvPr/>
        </p:nvSpPr>
        <p:spPr>
          <a:xfrm>
            <a:off x="10285412" y="276860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spTree>
    <p:extLst>
      <p:ext uri="{BB962C8B-B14F-4D97-AF65-F5344CB8AC3E}">
        <p14:creationId xmlns:p14="http://schemas.microsoft.com/office/powerpoint/2010/main" val="66089995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4213" y="685800"/>
            <a:ext cx="10058400" cy="2743200"/>
          </a:xfrm>
        </p:spPr>
        <p:txBody>
          <a:bodyPr vert="horz" lIns="91440" tIns="45720" rIns="91440" bIns="45720" rtlCol="0" anchor="ctr">
            <a:normAutofit/>
          </a:bodyPr>
          <a:lstStyle>
            <a:lvl1pPr>
              <a:defRPr lang="en-US" b="0" dirty="0"/>
            </a:lvl1pPr>
          </a:lstStyle>
          <a:p>
            <a:pPr marL="0" lvl="0"/>
            <a:r>
              <a:rPr lang="en-US" smtClean="0"/>
              <a:t>Click to edit Master title style</a:t>
            </a:r>
            <a:endParaRPr lang="en-US" dirty="0"/>
          </a:p>
        </p:txBody>
      </p:sp>
      <p:sp>
        <p:nvSpPr>
          <p:cNvPr id="10" name="Text Placeholder 9"/>
          <p:cNvSpPr>
            <a:spLocks noGrp="1"/>
          </p:cNvSpPr>
          <p:nvPr>
            <p:ph type="body" sz="quarter" idx="13"/>
          </p:nvPr>
        </p:nvSpPr>
        <p:spPr>
          <a:xfrm>
            <a:off x="684212" y="3928534"/>
            <a:ext cx="8534400" cy="838200"/>
          </a:xfrm>
        </p:spPr>
        <p:txBody>
          <a:bodyPr vert="horz" lIns="91440" tIns="45720" rIns="91440" bIns="45720" rtlCol="0" anchor="b">
            <a:normAutofit/>
          </a:bodyPr>
          <a:lstStyle>
            <a:lvl1pPr>
              <a:buNone/>
              <a:defRPr lang="en-US" sz="2400" b="0" cap="all" dirty="0">
                <a:ln w="3175" cmpd="sng">
                  <a:noFill/>
                </a:ln>
                <a:solidFill>
                  <a:schemeClr val="tx1"/>
                </a:solidFill>
                <a:effectLst/>
              </a:defRPr>
            </a:lvl1pPr>
          </a:lstStyle>
          <a:p>
            <a:pPr marL="0" lvl="0">
              <a:spcBef>
                <a:spcPct val="0"/>
              </a:spcBef>
              <a:buNone/>
            </a:pPr>
            <a:r>
              <a:rPr lang="en-US" smtClean="0"/>
              <a:t>Edit Master text styles</a:t>
            </a:r>
          </a:p>
        </p:txBody>
      </p:sp>
      <p:sp>
        <p:nvSpPr>
          <p:cNvPr id="3" name="Text Placeholder 2"/>
          <p:cNvSpPr>
            <a:spLocks noGrp="1"/>
          </p:cNvSpPr>
          <p:nvPr>
            <p:ph type="body" idx="1"/>
          </p:nvPr>
        </p:nvSpPr>
        <p:spPr>
          <a:xfrm>
            <a:off x="684211" y="4766732"/>
            <a:ext cx="8534401" cy="1227667"/>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85B174DD-EE67-4730-82A7-07A7758E49BE}" type="datetimeFigureOut">
              <a:rPr lang="en-US" smtClean="0"/>
              <a:t>8/25/2021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9211707-D194-4AE5-A5DA-BE9AC7B13E05}" type="slidenum">
              <a:rPr lang="en-US" smtClean="0"/>
              <a:t>‹#›</a:t>
            </a:fld>
            <a:endParaRPr lang="en-US"/>
          </a:p>
        </p:txBody>
      </p:sp>
    </p:spTree>
    <p:extLst>
      <p:ext uri="{BB962C8B-B14F-4D97-AF65-F5344CB8AC3E}">
        <p14:creationId xmlns:p14="http://schemas.microsoft.com/office/powerpoint/2010/main" val="273801730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85B174DD-EE67-4730-82A7-07A7758E49BE}" type="datetimeFigureOut">
              <a:rPr lang="en-US" smtClean="0"/>
              <a:t>8/25/2021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9211707-D194-4AE5-A5DA-BE9AC7B13E05}" type="slidenum">
              <a:rPr lang="en-US" smtClean="0"/>
              <a:t>‹#›</a:t>
            </a:fld>
            <a:endParaRPr lang="en-US"/>
          </a:p>
        </p:txBody>
      </p:sp>
    </p:spTree>
    <p:extLst>
      <p:ext uri="{BB962C8B-B14F-4D97-AF65-F5344CB8AC3E}">
        <p14:creationId xmlns:p14="http://schemas.microsoft.com/office/powerpoint/2010/main" val="111216523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85212" y="685800"/>
            <a:ext cx="2057400" cy="4572000"/>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85800" y="685800"/>
            <a:ext cx="7823200" cy="5308600"/>
          </a:xfrm>
        </p:spPr>
        <p:txBody>
          <a:bodyPr vert="eaVert"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85B174DD-EE67-4730-82A7-07A7758E49BE}" type="datetimeFigureOut">
              <a:rPr lang="en-US" smtClean="0"/>
              <a:t>8/25/2021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9211707-D194-4AE5-A5DA-BE9AC7B13E05}" type="slidenum">
              <a:rPr lang="en-US" smtClean="0"/>
              <a:t>‹#›</a:t>
            </a:fld>
            <a:endParaRPr lang="en-US"/>
          </a:p>
        </p:txBody>
      </p:sp>
    </p:spTree>
    <p:extLst>
      <p:ext uri="{BB962C8B-B14F-4D97-AF65-F5344CB8AC3E}">
        <p14:creationId xmlns:p14="http://schemas.microsoft.com/office/powerpoint/2010/main" val="6841489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nchor="ct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85B174DD-EE67-4730-82A7-07A7758E49BE}" type="datetimeFigureOut">
              <a:rPr lang="en-US" smtClean="0"/>
              <a:t>8/25/2021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9211707-D194-4AE5-A5DA-BE9AC7B13E05}" type="slidenum">
              <a:rPr lang="en-US" smtClean="0"/>
              <a:t>‹#›</a:t>
            </a:fld>
            <a:endParaRPr lang="en-US"/>
          </a:p>
        </p:txBody>
      </p:sp>
    </p:spTree>
    <p:extLst>
      <p:ext uri="{BB962C8B-B14F-4D97-AF65-F5344CB8AC3E}">
        <p14:creationId xmlns:p14="http://schemas.microsoft.com/office/powerpoint/2010/main" val="31806553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4211" y="2006600"/>
            <a:ext cx="8534401" cy="2281600"/>
          </a:xfrm>
        </p:spPr>
        <p:txBody>
          <a:bodyPr anchor="b">
            <a:normAutofit/>
          </a:bodyPr>
          <a:lstStyle>
            <a:lvl1pPr algn="l">
              <a:defRPr sz="36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684213" y="4495800"/>
            <a:ext cx="8534400" cy="1498600"/>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85B174DD-EE67-4730-82A7-07A7758E49BE}" type="datetimeFigureOut">
              <a:rPr lang="en-US" smtClean="0"/>
              <a:t>8/25/2021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9211707-D194-4AE5-A5DA-BE9AC7B13E05}" type="slidenum">
              <a:rPr lang="en-US" smtClean="0"/>
              <a:t>‹#›</a:t>
            </a:fld>
            <a:endParaRPr lang="en-US"/>
          </a:p>
        </p:txBody>
      </p:sp>
    </p:spTree>
    <p:extLst>
      <p:ext uri="{BB962C8B-B14F-4D97-AF65-F5344CB8AC3E}">
        <p14:creationId xmlns:p14="http://schemas.microsoft.com/office/powerpoint/2010/main" val="3088243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84211" y="685800"/>
            <a:ext cx="4937655" cy="3615267"/>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808133" y="685801"/>
            <a:ext cx="4934479" cy="3615266"/>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85B174DD-EE67-4730-82A7-07A7758E49BE}" type="datetimeFigureOut">
              <a:rPr lang="en-US" smtClean="0"/>
              <a:t>8/25/2021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9211707-D194-4AE5-A5DA-BE9AC7B13E05}" type="slidenum">
              <a:rPr lang="en-US" smtClean="0"/>
              <a:t>‹#›</a:t>
            </a:fld>
            <a:endParaRPr lang="en-US"/>
          </a:p>
        </p:txBody>
      </p:sp>
    </p:spTree>
    <p:extLst>
      <p:ext uri="{BB962C8B-B14F-4D97-AF65-F5344CB8AC3E}">
        <p14:creationId xmlns:p14="http://schemas.microsoft.com/office/powerpoint/2010/main" val="9708304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972080" y="685800"/>
            <a:ext cx="4649787" cy="576262"/>
          </a:xfrm>
        </p:spPr>
        <p:txBody>
          <a:bodyPr anchor="b">
            <a:no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684211" y="1270529"/>
            <a:ext cx="4937655" cy="3030538"/>
          </a:xfrm>
        </p:spPr>
        <p:txBody>
          <a:bodyPr anchor="t">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079066" y="685800"/>
            <a:ext cx="4665134" cy="576262"/>
          </a:xfrm>
        </p:spPr>
        <p:txBody>
          <a:bodyPr anchor="b">
            <a:no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5806545" y="1262062"/>
            <a:ext cx="4929188" cy="3030538"/>
          </a:xfrm>
        </p:spPr>
        <p:txBody>
          <a:bodyPr anchor="t">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85B174DD-EE67-4730-82A7-07A7758E49BE}" type="datetimeFigureOut">
              <a:rPr lang="en-US" smtClean="0"/>
              <a:t>8/25/2021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9211707-D194-4AE5-A5DA-BE9AC7B13E05}" type="slidenum">
              <a:rPr lang="en-US" smtClean="0"/>
              <a:t>‹#›</a:t>
            </a:fld>
            <a:endParaRPr lang="en-US"/>
          </a:p>
        </p:txBody>
      </p:sp>
    </p:spTree>
    <p:extLst>
      <p:ext uri="{BB962C8B-B14F-4D97-AF65-F5344CB8AC3E}">
        <p14:creationId xmlns:p14="http://schemas.microsoft.com/office/powerpoint/2010/main" val="401273926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85B174DD-EE67-4730-82A7-07A7758E49BE}" type="datetimeFigureOut">
              <a:rPr lang="en-US" smtClean="0"/>
              <a:t>8/25/2021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9211707-D194-4AE5-A5DA-BE9AC7B13E05}" type="slidenum">
              <a:rPr lang="en-US" smtClean="0"/>
              <a:t>‹#›</a:t>
            </a:fld>
            <a:endParaRPr lang="en-US"/>
          </a:p>
        </p:txBody>
      </p:sp>
    </p:spTree>
    <p:extLst>
      <p:ext uri="{BB962C8B-B14F-4D97-AF65-F5344CB8AC3E}">
        <p14:creationId xmlns:p14="http://schemas.microsoft.com/office/powerpoint/2010/main" val="353240786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5B174DD-EE67-4730-82A7-07A7758E49BE}" type="datetimeFigureOut">
              <a:rPr lang="en-US" smtClean="0"/>
              <a:t>8/25/2021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9211707-D194-4AE5-A5DA-BE9AC7B13E05}" type="slidenum">
              <a:rPr lang="en-US" smtClean="0"/>
              <a:t>‹#›</a:t>
            </a:fld>
            <a:endParaRPr lang="en-US"/>
          </a:p>
        </p:txBody>
      </p:sp>
    </p:spTree>
    <p:extLst>
      <p:ext uri="{BB962C8B-B14F-4D97-AF65-F5344CB8AC3E}">
        <p14:creationId xmlns:p14="http://schemas.microsoft.com/office/powerpoint/2010/main" val="16769577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085012" y="685800"/>
            <a:ext cx="3657600" cy="1371600"/>
          </a:xfrm>
        </p:spPr>
        <p:txBody>
          <a:bodyPr anchor="b">
            <a:normAutofit/>
          </a:bodyPr>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684212" y="685800"/>
            <a:ext cx="5943601" cy="5308600"/>
          </a:xfrm>
        </p:spPr>
        <p:txBody>
          <a:bodyPr anchor="ct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7085012" y="2209799"/>
            <a:ext cx="3657600" cy="2091267"/>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85B174DD-EE67-4730-82A7-07A7758E49BE}" type="datetimeFigureOut">
              <a:rPr lang="en-US" smtClean="0"/>
              <a:t>8/25/2021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9211707-D194-4AE5-A5DA-BE9AC7B13E05}" type="slidenum">
              <a:rPr lang="en-US" smtClean="0"/>
              <a:t>‹#›</a:t>
            </a:fld>
            <a:endParaRPr lang="en-US"/>
          </a:p>
        </p:txBody>
      </p:sp>
    </p:spTree>
    <p:extLst>
      <p:ext uri="{BB962C8B-B14F-4D97-AF65-F5344CB8AC3E}">
        <p14:creationId xmlns:p14="http://schemas.microsoft.com/office/powerpoint/2010/main" val="106452202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2812" y="1447800"/>
            <a:ext cx="6019800" cy="1143000"/>
          </a:xfrm>
        </p:spPr>
        <p:txBody>
          <a:bodyPr anchor="b">
            <a:normAutofit/>
          </a:bodyPr>
          <a:lstStyle>
            <a:lvl1pPr algn="l">
              <a:defRPr sz="2800" b="0"/>
            </a:lvl1pPr>
          </a:lstStyle>
          <a:p>
            <a:r>
              <a:rPr lang="en-US" smtClean="0"/>
              <a:t>Click to edit Master title style</a:t>
            </a:r>
            <a:endParaRPr lang="en-US" dirty="0"/>
          </a:p>
        </p:txBody>
      </p:sp>
      <p:sp>
        <p:nvSpPr>
          <p:cNvPr id="14" name="Picture Placeholder 2"/>
          <p:cNvSpPr>
            <a:spLocks noGrp="1" noChangeAspect="1"/>
          </p:cNvSpPr>
          <p:nvPr>
            <p:ph type="pic" idx="1"/>
          </p:nvPr>
        </p:nvSpPr>
        <p:spPr>
          <a:xfrm>
            <a:off x="989012" y="914400"/>
            <a:ext cx="3280974" cy="45720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4722812" y="2777066"/>
            <a:ext cx="6021388" cy="2048933"/>
          </a:xfrm>
        </p:spPr>
        <p:txBody>
          <a:bodyPr anchor="t">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85B174DD-EE67-4730-82A7-07A7758E49BE}" type="datetimeFigureOut">
              <a:rPr lang="en-US" smtClean="0"/>
              <a:t>8/25/2021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9211707-D194-4AE5-A5DA-BE9AC7B13E05}" type="slidenum">
              <a:rPr lang="en-US" smtClean="0"/>
              <a:t>‹#›</a:t>
            </a:fld>
            <a:endParaRPr lang="en-US"/>
          </a:p>
        </p:txBody>
      </p:sp>
    </p:spTree>
    <p:extLst>
      <p:ext uri="{BB962C8B-B14F-4D97-AF65-F5344CB8AC3E}">
        <p14:creationId xmlns:p14="http://schemas.microsoft.com/office/powerpoint/2010/main" val="39259465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7" name="Group 6"/>
          <p:cNvGrpSpPr/>
          <p:nvPr/>
        </p:nvGrpSpPr>
        <p:grpSpPr>
          <a:xfrm>
            <a:off x="9206969" y="2963333"/>
            <a:ext cx="2981858" cy="3208867"/>
            <a:chOff x="9206969" y="2963333"/>
            <a:chExt cx="2981858" cy="3208867"/>
          </a:xfrm>
        </p:grpSpPr>
        <p:cxnSp>
          <p:nvCxnSpPr>
            <p:cNvPr id="8" name="Straight Connector 7"/>
            <p:cNvCxnSpPr/>
            <p:nvPr/>
          </p:nvCxnSpPr>
          <p:spPr>
            <a:xfrm flipH="1">
              <a:off x="11276012" y="2963333"/>
              <a:ext cx="912814" cy="912812"/>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flipH="1">
              <a:off x="9206969" y="3190344"/>
              <a:ext cx="2981857" cy="2981856"/>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flipH="1">
              <a:off x="10292292" y="3285067"/>
              <a:ext cx="1896534" cy="1896533"/>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p:nvCxnSpPr>
          <p:spPr>
            <a:xfrm flipH="1">
              <a:off x="10443103" y="3131080"/>
              <a:ext cx="1745722" cy="1745720"/>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flipH="1">
              <a:off x="10918826" y="3683001"/>
              <a:ext cx="1270001" cy="1269999"/>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grpSp>
      <p:sp>
        <p:nvSpPr>
          <p:cNvPr id="2" name="Title Placeholder 1"/>
          <p:cNvSpPr>
            <a:spLocks noGrp="1"/>
          </p:cNvSpPr>
          <p:nvPr>
            <p:ph type="title"/>
          </p:nvPr>
        </p:nvSpPr>
        <p:spPr>
          <a:xfrm>
            <a:off x="684212" y="4487332"/>
            <a:ext cx="8534400" cy="1507067"/>
          </a:xfrm>
          <a:prstGeom prst="rect">
            <a:avLst/>
          </a:prstGeom>
          <a:effectLst/>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84212" y="685800"/>
            <a:ext cx="8534400" cy="3615267"/>
          </a:xfrm>
          <a:prstGeom prst="rect">
            <a:avLst/>
          </a:prstGeom>
        </p:spPr>
        <p:txBody>
          <a:bodyPr vert="horz" lIns="91440" tIns="45720" rIns="91440" bIns="45720" rtlCol="0" anchor="ct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9904412" y="6172200"/>
            <a:ext cx="1600200" cy="365125"/>
          </a:xfrm>
          <a:prstGeom prst="rect">
            <a:avLst/>
          </a:prstGeom>
        </p:spPr>
        <p:txBody>
          <a:bodyPr vert="horz" lIns="91440" tIns="45720" rIns="91440" bIns="45720" rtlCol="0" anchor="t"/>
          <a:lstStyle>
            <a:lvl1pPr algn="r">
              <a:defRPr sz="1000" b="0" i="0">
                <a:solidFill>
                  <a:schemeClr val="bg2">
                    <a:lumMod val="50000"/>
                  </a:schemeClr>
                </a:solidFill>
                <a:effectLst/>
                <a:latin typeface="+mn-lt"/>
              </a:defRPr>
            </a:lvl1pPr>
          </a:lstStyle>
          <a:p>
            <a:fld id="{85B174DD-EE67-4730-82A7-07A7758E49BE}" type="datetimeFigureOut">
              <a:rPr lang="en-US" smtClean="0"/>
              <a:t>8/25/2021</a:t>
            </a:fld>
            <a:endParaRPr lang="en-US"/>
          </a:p>
        </p:txBody>
      </p:sp>
      <p:sp>
        <p:nvSpPr>
          <p:cNvPr id="5" name="Footer Placeholder 4"/>
          <p:cNvSpPr>
            <a:spLocks noGrp="1"/>
          </p:cNvSpPr>
          <p:nvPr>
            <p:ph type="ftr" sz="quarter" idx="3"/>
          </p:nvPr>
        </p:nvSpPr>
        <p:spPr>
          <a:xfrm>
            <a:off x="684212" y="6172200"/>
            <a:ext cx="7543800" cy="365125"/>
          </a:xfrm>
          <a:prstGeom prst="rect">
            <a:avLst/>
          </a:prstGeom>
        </p:spPr>
        <p:txBody>
          <a:bodyPr vert="horz" lIns="91440" tIns="45720" rIns="91440" bIns="45720" rtlCol="0" anchor="t"/>
          <a:lstStyle>
            <a:lvl1pPr algn="l">
              <a:defRPr sz="1000" b="0" i="0">
                <a:solidFill>
                  <a:schemeClr val="bg2">
                    <a:lumMod val="50000"/>
                  </a:schemeClr>
                </a:solidFill>
                <a:effectLst/>
                <a:latin typeface="+mn-lt"/>
              </a:defRPr>
            </a:lvl1pPr>
          </a:lstStyle>
          <a:p>
            <a:endParaRPr lang="en-US"/>
          </a:p>
        </p:txBody>
      </p:sp>
      <p:sp>
        <p:nvSpPr>
          <p:cNvPr id="6" name="Slide Number Placeholder 5"/>
          <p:cNvSpPr>
            <a:spLocks noGrp="1"/>
          </p:cNvSpPr>
          <p:nvPr>
            <p:ph type="sldNum" sz="quarter" idx="4"/>
          </p:nvPr>
        </p:nvSpPr>
        <p:spPr>
          <a:xfrm>
            <a:off x="10363200" y="5578475"/>
            <a:ext cx="1142245" cy="669925"/>
          </a:xfrm>
          <a:prstGeom prst="rect">
            <a:avLst/>
          </a:prstGeom>
        </p:spPr>
        <p:txBody>
          <a:bodyPr vert="horz" lIns="91440" tIns="45720" rIns="91440" bIns="45720" rtlCol="0" anchor="b"/>
          <a:lstStyle>
            <a:lvl1pPr algn="r">
              <a:defRPr sz="3200" b="0" i="0">
                <a:solidFill>
                  <a:schemeClr val="bg2">
                    <a:lumMod val="50000"/>
                  </a:schemeClr>
                </a:solidFill>
                <a:effectLst/>
                <a:latin typeface="+mn-lt"/>
              </a:defRPr>
            </a:lvl1pPr>
          </a:lstStyle>
          <a:p>
            <a:fld id="{69211707-D194-4AE5-A5DA-BE9AC7B13E05}" type="slidenum">
              <a:rPr lang="en-US" smtClean="0"/>
              <a:t>‹#›</a:t>
            </a:fld>
            <a:endParaRPr lang="en-US"/>
          </a:p>
        </p:txBody>
      </p:sp>
    </p:spTree>
    <p:extLst>
      <p:ext uri="{BB962C8B-B14F-4D97-AF65-F5344CB8AC3E}">
        <p14:creationId xmlns:p14="http://schemas.microsoft.com/office/powerpoint/2010/main" val="1164020565"/>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20504" y="725213"/>
            <a:ext cx="9705264" cy="1873177"/>
          </a:xfrm>
        </p:spPr>
        <p:txBody>
          <a:bodyPr>
            <a:normAutofit/>
          </a:bodyPr>
          <a:lstStyle/>
          <a:p>
            <a:r>
              <a:rPr lang="en-US" sz="7200" b="1" cap="none" dirty="0" smtClean="0">
                <a:ln w="9525">
                  <a:solidFill>
                    <a:schemeClr val="bg1"/>
                  </a:solidFill>
                  <a:prstDash val="solid"/>
                </a:ln>
                <a:solidFill>
                  <a:schemeClr val="tx2">
                    <a:lumMod val="90000"/>
                  </a:schemeClr>
                </a:solidFill>
                <a:effectLst>
                  <a:glow rad="228600">
                    <a:schemeClr val="accent5">
                      <a:satMod val="175000"/>
                      <a:alpha val="40000"/>
                    </a:schemeClr>
                  </a:glow>
                  <a:outerShdw blurRad="12700" dist="38100" dir="2700000" algn="tl" rotWithShape="0">
                    <a:schemeClr val="bg1">
                      <a:lumMod val="50000"/>
                    </a:schemeClr>
                  </a:outerShdw>
                </a:effectLst>
                <a:latin typeface="Arial Rounded MT Bold" panose="020F0704030504030204" pitchFamily="34" charset="0"/>
              </a:rPr>
              <a:t>East </a:t>
            </a:r>
            <a:r>
              <a:rPr lang="en-US" sz="7200" b="1" cap="none" dirty="0">
                <a:ln w="9525">
                  <a:solidFill>
                    <a:schemeClr val="bg1"/>
                  </a:solidFill>
                  <a:prstDash val="solid"/>
                </a:ln>
                <a:solidFill>
                  <a:schemeClr val="tx2">
                    <a:lumMod val="90000"/>
                  </a:schemeClr>
                </a:solidFill>
                <a:effectLst>
                  <a:glow rad="228600">
                    <a:schemeClr val="accent5">
                      <a:satMod val="175000"/>
                      <a:alpha val="40000"/>
                    </a:schemeClr>
                  </a:glow>
                  <a:outerShdw blurRad="12700" dist="38100" dir="2700000" algn="tl" rotWithShape="0">
                    <a:schemeClr val="bg1">
                      <a:lumMod val="50000"/>
                    </a:schemeClr>
                  </a:outerShdw>
                </a:effectLst>
                <a:latin typeface="Arial Rounded MT Bold" panose="020F0704030504030204" pitchFamily="34" charset="0"/>
              </a:rPr>
              <a:t>I</a:t>
            </a:r>
            <a:r>
              <a:rPr lang="en-US" sz="7200" b="1" cap="none" dirty="0" smtClean="0">
                <a:ln w="9525">
                  <a:solidFill>
                    <a:schemeClr val="bg1"/>
                  </a:solidFill>
                  <a:prstDash val="solid"/>
                </a:ln>
                <a:solidFill>
                  <a:schemeClr val="tx2">
                    <a:lumMod val="90000"/>
                  </a:schemeClr>
                </a:solidFill>
                <a:effectLst>
                  <a:glow rad="228600">
                    <a:schemeClr val="accent5">
                      <a:satMod val="175000"/>
                      <a:alpha val="40000"/>
                    </a:schemeClr>
                  </a:glow>
                  <a:outerShdw blurRad="12700" dist="38100" dir="2700000" algn="tl" rotWithShape="0">
                    <a:schemeClr val="bg1">
                      <a:lumMod val="50000"/>
                    </a:schemeClr>
                  </a:outerShdw>
                </a:effectLst>
                <a:latin typeface="Arial Rounded MT Bold" panose="020F0704030504030204" pitchFamily="34" charset="0"/>
              </a:rPr>
              <a:t>ndia company</a:t>
            </a:r>
            <a:endParaRPr lang="en-US" sz="7200" b="1" cap="none" dirty="0">
              <a:ln w="9525">
                <a:solidFill>
                  <a:schemeClr val="bg1"/>
                </a:solidFill>
                <a:prstDash val="solid"/>
              </a:ln>
              <a:solidFill>
                <a:schemeClr val="tx2">
                  <a:lumMod val="90000"/>
                </a:schemeClr>
              </a:solidFill>
              <a:effectLst>
                <a:glow rad="228600">
                  <a:schemeClr val="accent5">
                    <a:satMod val="175000"/>
                    <a:alpha val="40000"/>
                  </a:schemeClr>
                </a:glow>
                <a:outerShdw blurRad="12700" dist="38100" dir="2700000" algn="tl" rotWithShape="0">
                  <a:schemeClr val="bg1">
                    <a:lumMod val="50000"/>
                  </a:schemeClr>
                </a:outerShdw>
              </a:effectLst>
              <a:latin typeface="Arial Rounded MT Bold" panose="020F0704030504030204" pitchFamily="34" charset="0"/>
            </a:endParaRPr>
          </a:p>
        </p:txBody>
      </p:sp>
      <p:sp>
        <p:nvSpPr>
          <p:cNvPr id="3" name="Subtitle 2"/>
          <p:cNvSpPr>
            <a:spLocks noGrp="1"/>
          </p:cNvSpPr>
          <p:nvPr>
            <p:ph type="subTitle" idx="1"/>
          </p:nvPr>
        </p:nvSpPr>
        <p:spPr>
          <a:xfrm>
            <a:off x="1858738" y="3197480"/>
            <a:ext cx="6400800" cy="1947333"/>
          </a:xfrm>
        </p:spPr>
        <p:txBody>
          <a:bodyPr>
            <a:normAutofit/>
          </a:bodyPr>
          <a:lstStyle/>
          <a:p>
            <a:r>
              <a:rPr lang="en-US" sz="4000" b="1" dirty="0" smtClean="0">
                <a:ln w="9525">
                  <a:solidFill>
                    <a:schemeClr val="bg1">
                      <a:lumMod val="95000"/>
                      <a:lumOff val="5000"/>
                    </a:schemeClr>
                  </a:solidFill>
                  <a:prstDash val="solid"/>
                </a:ln>
                <a:solidFill>
                  <a:schemeClr val="bg1"/>
                </a:solidFill>
                <a:effectLst>
                  <a:glow rad="228600">
                    <a:schemeClr val="accent6">
                      <a:satMod val="175000"/>
                      <a:alpha val="40000"/>
                    </a:schemeClr>
                  </a:glow>
                  <a:outerShdw blurRad="12700" dist="38100" dir="2700000" algn="tl" rotWithShape="0">
                    <a:schemeClr val="accent5">
                      <a:lumMod val="60000"/>
                      <a:lumOff val="40000"/>
                    </a:schemeClr>
                  </a:outerShdw>
                </a:effectLst>
                <a:latin typeface="Aharoni" panose="02010803020104030203" pitchFamily="2" charset="-79"/>
                <a:cs typeface="Aharoni" panose="02010803020104030203" pitchFamily="2" charset="-79"/>
              </a:rPr>
              <a:t>CLASSES WITH AWAIS</a:t>
            </a:r>
            <a:endParaRPr lang="en-US" sz="4000" b="1" dirty="0">
              <a:ln w="9525">
                <a:solidFill>
                  <a:schemeClr val="bg1">
                    <a:lumMod val="95000"/>
                    <a:lumOff val="5000"/>
                  </a:schemeClr>
                </a:solidFill>
                <a:prstDash val="solid"/>
              </a:ln>
              <a:solidFill>
                <a:schemeClr val="bg1"/>
              </a:solidFill>
              <a:effectLst>
                <a:glow rad="228600">
                  <a:schemeClr val="accent6">
                    <a:satMod val="175000"/>
                    <a:alpha val="40000"/>
                  </a:schemeClr>
                </a:glow>
                <a:outerShdw blurRad="12700" dist="38100" dir="2700000" algn="tl" rotWithShape="0">
                  <a:schemeClr val="accent5">
                    <a:lumMod val="60000"/>
                    <a:lumOff val="40000"/>
                  </a:schemeClr>
                </a:outerShdw>
              </a:effectLst>
              <a:latin typeface="Aharoni" panose="02010803020104030203" pitchFamily="2" charset="-79"/>
              <a:cs typeface="Aharoni" panose="02010803020104030203" pitchFamily="2" charset="-79"/>
            </a:endParaRPr>
          </a:p>
        </p:txBody>
      </p:sp>
      <p:pic>
        <p:nvPicPr>
          <p:cNvPr id="4" name="Picture 3"/>
          <p:cNvPicPr>
            <a:picLocks noChangeAspect="1"/>
          </p:cNvPicPr>
          <p:nvPr/>
        </p:nvPicPr>
        <p:blipFill rotWithShape="1">
          <a:blip r:embed="rId2" cstate="print">
            <a:extLst>
              <a:ext uri="{28A0092B-C50C-407E-A947-70E740481C1C}">
                <a14:useLocalDpi xmlns:a14="http://schemas.microsoft.com/office/drawing/2010/main" val="0"/>
              </a:ext>
            </a:extLst>
          </a:blip>
          <a:srcRect t="15510" r="3027" b="16775"/>
          <a:stretch/>
        </p:blipFill>
        <p:spPr>
          <a:xfrm>
            <a:off x="8259538" y="4619297"/>
            <a:ext cx="3932463" cy="2238703"/>
          </a:xfrm>
          <a:prstGeom prst="rect">
            <a:avLst/>
          </a:prstGeom>
        </p:spPr>
      </p:pic>
    </p:spTree>
    <p:extLst>
      <p:ext uri="{BB962C8B-B14F-4D97-AF65-F5344CB8AC3E}">
        <p14:creationId xmlns:p14="http://schemas.microsoft.com/office/powerpoint/2010/main" val="677416707"/>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6000">
        <p15:prstTrans prst="curtains"/>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par>
                                <p:cTn id="21" presetID="26" presetClass="entr" presetSubtype="0" fill="hold" grpId="0" nodeType="withEffect">
                                  <p:stCondLst>
                                    <p:cond delay="0"/>
                                  </p:stCondLst>
                                  <p:childTnLst>
                                    <p:set>
                                      <p:cBhvr>
                                        <p:cTn id="22" dur="1" fill="hold">
                                          <p:stCondLst>
                                            <p:cond delay="0"/>
                                          </p:stCondLst>
                                        </p:cTn>
                                        <p:tgtEl>
                                          <p:spTgt spid="3">
                                            <p:txEl>
                                              <p:pRg st="0" end="0"/>
                                            </p:txEl>
                                          </p:spTgt>
                                        </p:tgtEl>
                                        <p:attrNameLst>
                                          <p:attrName>style.visibility</p:attrName>
                                        </p:attrNameLst>
                                      </p:cBhvr>
                                      <p:to>
                                        <p:strVal val="visible"/>
                                      </p:to>
                                    </p:set>
                                    <p:animEffect transition="in" filter="wipe(down)">
                                      <p:cBhvr>
                                        <p:cTn id="23" dur="580">
                                          <p:stCondLst>
                                            <p:cond delay="0"/>
                                          </p:stCondLst>
                                        </p:cTn>
                                        <p:tgtEl>
                                          <p:spTgt spid="3">
                                            <p:txEl>
                                              <p:pRg st="0" end="0"/>
                                            </p:txEl>
                                          </p:spTgt>
                                        </p:tgtEl>
                                      </p:cBhvr>
                                    </p:animEffect>
                                    <p:anim calcmode="lin" valueType="num">
                                      <p:cBhvr>
                                        <p:cTn id="24" dur="1822" tmFilter="0,0; 0.14,0.36; 0.43,0.73; 0.71,0.91; 1.0,1.0">
                                          <p:stCondLst>
                                            <p:cond delay="0"/>
                                          </p:stCondLst>
                                        </p:cTn>
                                        <p:tgtEl>
                                          <p:spTgt spid="3">
                                            <p:txEl>
                                              <p:pRg st="0" end="0"/>
                                            </p:txEl>
                                          </p:spTgt>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3">
                                            <p:txEl>
                                              <p:pRg st="0" end="0"/>
                                            </p:txEl>
                                          </p:spTgt>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3">
                                            <p:txEl>
                                              <p:pRg st="0" end="0"/>
                                            </p:txEl>
                                          </p:spTgt>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3">
                                            <p:txEl>
                                              <p:pRg st="0" end="0"/>
                                            </p:txEl>
                                          </p:spTgt>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3">
                                            <p:txEl>
                                              <p:pRg st="0" end="0"/>
                                            </p:txEl>
                                          </p:spTgt>
                                        </p:tgtEl>
                                        <p:attrNameLst>
                                          <p:attrName>ppt_y</p:attrName>
                                        </p:attrNameLst>
                                      </p:cBhvr>
                                      <p:tavLst>
                                        <p:tav tm="0" fmla="#ppt_y-sin(pi*$)/81">
                                          <p:val>
                                            <p:fltVal val="0"/>
                                          </p:val>
                                        </p:tav>
                                        <p:tav tm="100000">
                                          <p:val>
                                            <p:fltVal val="1"/>
                                          </p:val>
                                        </p:tav>
                                      </p:tavLst>
                                    </p:anim>
                                    <p:animScale>
                                      <p:cBhvr>
                                        <p:cTn id="29" dur="26">
                                          <p:stCondLst>
                                            <p:cond delay="650"/>
                                          </p:stCondLst>
                                        </p:cTn>
                                        <p:tgtEl>
                                          <p:spTgt spid="3">
                                            <p:txEl>
                                              <p:pRg st="0" end="0"/>
                                            </p:txEl>
                                          </p:spTgt>
                                        </p:tgtEl>
                                      </p:cBhvr>
                                      <p:to x="100000" y="60000"/>
                                    </p:animScale>
                                    <p:animScale>
                                      <p:cBhvr>
                                        <p:cTn id="30" dur="166" decel="50000">
                                          <p:stCondLst>
                                            <p:cond delay="676"/>
                                          </p:stCondLst>
                                        </p:cTn>
                                        <p:tgtEl>
                                          <p:spTgt spid="3">
                                            <p:txEl>
                                              <p:pRg st="0" end="0"/>
                                            </p:txEl>
                                          </p:spTgt>
                                        </p:tgtEl>
                                      </p:cBhvr>
                                      <p:to x="100000" y="100000"/>
                                    </p:animScale>
                                    <p:animScale>
                                      <p:cBhvr>
                                        <p:cTn id="31" dur="26">
                                          <p:stCondLst>
                                            <p:cond delay="1312"/>
                                          </p:stCondLst>
                                        </p:cTn>
                                        <p:tgtEl>
                                          <p:spTgt spid="3">
                                            <p:txEl>
                                              <p:pRg st="0" end="0"/>
                                            </p:txEl>
                                          </p:spTgt>
                                        </p:tgtEl>
                                      </p:cBhvr>
                                      <p:to x="100000" y="80000"/>
                                    </p:animScale>
                                    <p:animScale>
                                      <p:cBhvr>
                                        <p:cTn id="32" dur="166" decel="50000">
                                          <p:stCondLst>
                                            <p:cond delay="1338"/>
                                          </p:stCondLst>
                                        </p:cTn>
                                        <p:tgtEl>
                                          <p:spTgt spid="3">
                                            <p:txEl>
                                              <p:pRg st="0" end="0"/>
                                            </p:txEl>
                                          </p:spTgt>
                                        </p:tgtEl>
                                      </p:cBhvr>
                                      <p:to x="100000" y="100000"/>
                                    </p:animScale>
                                    <p:animScale>
                                      <p:cBhvr>
                                        <p:cTn id="33" dur="26">
                                          <p:stCondLst>
                                            <p:cond delay="1642"/>
                                          </p:stCondLst>
                                        </p:cTn>
                                        <p:tgtEl>
                                          <p:spTgt spid="3">
                                            <p:txEl>
                                              <p:pRg st="0" end="0"/>
                                            </p:txEl>
                                          </p:spTgt>
                                        </p:tgtEl>
                                      </p:cBhvr>
                                      <p:to x="100000" y="90000"/>
                                    </p:animScale>
                                    <p:animScale>
                                      <p:cBhvr>
                                        <p:cTn id="34" dur="166" decel="50000">
                                          <p:stCondLst>
                                            <p:cond delay="1668"/>
                                          </p:stCondLst>
                                        </p:cTn>
                                        <p:tgtEl>
                                          <p:spTgt spid="3">
                                            <p:txEl>
                                              <p:pRg st="0" end="0"/>
                                            </p:txEl>
                                          </p:spTgt>
                                        </p:tgtEl>
                                      </p:cBhvr>
                                      <p:to x="100000" y="100000"/>
                                    </p:animScale>
                                    <p:animScale>
                                      <p:cBhvr>
                                        <p:cTn id="35" dur="26">
                                          <p:stCondLst>
                                            <p:cond delay="1808"/>
                                          </p:stCondLst>
                                        </p:cTn>
                                        <p:tgtEl>
                                          <p:spTgt spid="3">
                                            <p:txEl>
                                              <p:pRg st="0" end="0"/>
                                            </p:txEl>
                                          </p:spTgt>
                                        </p:tgtEl>
                                      </p:cBhvr>
                                      <p:to x="100000" y="95000"/>
                                    </p:animScale>
                                    <p:animScale>
                                      <p:cBhvr>
                                        <p:cTn id="36" dur="166" decel="50000">
                                          <p:stCondLst>
                                            <p:cond delay="1834"/>
                                          </p:stCondLst>
                                        </p:cTn>
                                        <p:tgtEl>
                                          <p:spTgt spid="3">
                                            <p:txEl>
                                              <p:pRg st="0" end="0"/>
                                            </p:txEl>
                                          </p:spTgt>
                                        </p:tgtEl>
                                      </p:cBhvr>
                                      <p:to x="100000" y="100000"/>
                                    </p:animScale>
                                  </p:childTnLst>
                                </p:cTn>
                              </p:par>
                              <p:par>
                                <p:cTn id="37" presetID="26" presetClass="entr" presetSubtype="0" fill="hold" nodeType="withEffect">
                                  <p:stCondLst>
                                    <p:cond delay="0"/>
                                  </p:stCondLst>
                                  <p:childTnLst>
                                    <p:set>
                                      <p:cBhvr>
                                        <p:cTn id="38" dur="1" fill="hold">
                                          <p:stCondLst>
                                            <p:cond delay="0"/>
                                          </p:stCondLst>
                                        </p:cTn>
                                        <p:tgtEl>
                                          <p:spTgt spid="4"/>
                                        </p:tgtEl>
                                        <p:attrNameLst>
                                          <p:attrName>style.visibility</p:attrName>
                                        </p:attrNameLst>
                                      </p:cBhvr>
                                      <p:to>
                                        <p:strVal val="visible"/>
                                      </p:to>
                                    </p:set>
                                    <p:animEffect transition="in" filter="wipe(down)">
                                      <p:cBhvr>
                                        <p:cTn id="39" dur="580">
                                          <p:stCondLst>
                                            <p:cond delay="0"/>
                                          </p:stCondLst>
                                        </p:cTn>
                                        <p:tgtEl>
                                          <p:spTgt spid="4"/>
                                        </p:tgtEl>
                                      </p:cBhvr>
                                    </p:animEffect>
                                    <p:anim calcmode="lin" valueType="num">
                                      <p:cBhvr>
                                        <p:cTn id="40"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41"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42"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43"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44"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45" dur="26">
                                          <p:stCondLst>
                                            <p:cond delay="650"/>
                                          </p:stCondLst>
                                        </p:cTn>
                                        <p:tgtEl>
                                          <p:spTgt spid="4"/>
                                        </p:tgtEl>
                                      </p:cBhvr>
                                      <p:to x="100000" y="60000"/>
                                    </p:animScale>
                                    <p:animScale>
                                      <p:cBhvr>
                                        <p:cTn id="46" dur="166" decel="50000">
                                          <p:stCondLst>
                                            <p:cond delay="676"/>
                                          </p:stCondLst>
                                        </p:cTn>
                                        <p:tgtEl>
                                          <p:spTgt spid="4"/>
                                        </p:tgtEl>
                                      </p:cBhvr>
                                      <p:to x="100000" y="100000"/>
                                    </p:animScale>
                                    <p:animScale>
                                      <p:cBhvr>
                                        <p:cTn id="47" dur="26">
                                          <p:stCondLst>
                                            <p:cond delay="1312"/>
                                          </p:stCondLst>
                                        </p:cTn>
                                        <p:tgtEl>
                                          <p:spTgt spid="4"/>
                                        </p:tgtEl>
                                      </p:cBhvr>
                                      <p:to x="100000" y="80000"/>
                                    </p:animScale>
                                    <p:animScale>
                                      <p:cBhvr>
                                        <p:cTn id="48" dur="166" decel="50000">
                                          <p:stCondLst>
                                            <p:cond delay="1338"/>
                                          </p:stCondLst>
                                        </p:cTn>
                                        <p:tgtEl>
                                          <p:spTgt spid="4"/>
                                        </p:tgtEl>
                                      </p:cBhvr>
                                      <p:to x="100000" y="100000"/>
                                    </p:animScale>
                                    <p:animScale>
                                      <p:cBhvr>
                                        <p:cTn id="49" dur="26">
                                          <p:stCondLst>
                                            <p:cond delay="1642"/>
                                          </p:stCondLst>
                                        </p:cTn>
                                        <p:tgtEl>
                                          <p:spTgt spid="4"/>
                                        </p:tgtEl>
                                      </p:cBhvr>
                                      <p:to x="100000" y="90000"/>
                                    </p:animScale>
                                    <p:animScale>
                                      <p:cBhvr>
                                        <p:cTn id="50" dur="166" decel="50000">
                                          <p:stCondLst>
                                            <p:cond delay="1668"/>
                                          </p:stCondLst>
                                        </p:cTn>
                                        <p:tgtEl>
                                          <p:spTgt spid="4"/>
                                        </p:tgtEl>
                                      </p:cBhvr>
                                      <p:to x="100000" y="100000"/>
                                    </p:animScale>
                                    <p:animScale>
                                      <p:cBhvr>
                                        <p:cTn id="51" dur="26">
                                          <p:stCondLst>
                                            <p:cond delay="1808"/>
                                          </p:stCondLst>
                                        </p:cTn>
                                        <p:tgtEl>
                                          <p:spTgt spid="4"/>
                                        </p:tgtEl>
                                      </p:cBhvr>
                                      <p:to x="100000" y="95000"/>
                                    </p:animScale>
                                    <p:animScale>
                                      <p:cBhvr>
                                        <p:cTn id="52" dur="166" decel="50000">
                                          <p:stCondLst>
                                            <p:cond delay="1834"/>
                                          </p:stCondLst>
                                        </p:cTn>
                                        <p:tgtEl>
                                          <p:spTgt spid="4"/>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717331"/>
            <a:ext cx="11761076" cy="3615267"/>
          </a:xfrm>
        </p:spPr>
        <p:txBody>
          <a:bodyPr>
            <a:normAutofit/>
          </a:bodyPr>
          <a:lstStyle/>
          <a:p>
            <a:r>
              <a:rPr lang="en-US" sz="2800" b="1" dirty="0" smtClean="0">
                <a:ln w="9525">
                  <a:solidFill>
                    <a:schemeClr val="bg1"/>
                  </a:solidFill>
                  <a:prstDash val="solid"/>
                </a:ln>
                <a:solidFill>
                  <a:schemeClr val="tx1"/>
                </a:solidFill>
                <a:effectLst>
                  <a:outerShdw blurRad="12700" dist="38100" dir="2700000" algn="tl" rotWithShape="0">
                    <a:schemeClr val="bg1">
                      <a:lumMod val="50000"/>
                    </a:schemeClr>
                  </a:outerShdw>
                </a:effectLst>
                <a:latin typeface="Arial Rounded MT Bold" panose="020F0704030504030204" pitchFamily="34" charset="0"/>
              </a:rPr>
              <a:t>In the East, Russia was the next emerging power and it could be the biggest danger for the British. Due to the Russia entry to India, the British might loose the business and wealth. The </a:t>
            </a:r>
            <a:r>
              <a:rPr lang="en-US" sz="2800" b="1" dirty="0" err="1" smtClean="0">
                <a:ln w="9525">
                  <a:solidFill>
                    <a:schemeClr val="bg1"/>
                  </a:solidFill>
                  <a:prstDash val="solid"/>
                </a:ln>
                <a:solidFill>
                  <a:schemeClr val="tx1"/>
                </a:solidFill>
                <a:effectLst>
                  <a:outerShdw blurRad="12700" dist="38100" dir="2700000" algn="tl" rotWithShape="0">
                    <a:schemeClr val="bg1">
                      <a:lumMod val="50000"/>
                    </a:schemeClr>
                  </a:outerShdw>
                </a:effectLst>
                <a:latin typeface="Arial Rounded MT Bold" panose="020F0704030504030204" pitchFamily="34" charset="0"/>
              </a:rPr>
              <a:t>british</a:t>
            </a:r>
            <a:r>
              <a:rPr lang="en-US" sz="2800" b="1" dirty="0" smtClean="0">
                <a:ln w="9525">
                  <a:solidFill>
                    <a:schemeClr val="bg1"/>
                  </a:solidFill>
                  <a:prstDash val="solid"/>
                </a:ln>
                <a:solidFill>
                  <a:schemeClr val="tx1"/>
                </a:solidFill>
                <a:effectLst>
                  <a:outerShdw blurRad="12700" dist="38100" dir="2700000" algn="tl" rotWithShape="0">
                    <a:schemeClr val="bg1">
                      <a:lumMod val="50000"/>
                    </a:schemeClr>
                  </a:outerShdw>
                </a:effectLst>
                <a:latin typeface="Arial Rounded MT Bold" panose="020F0704030504030204" pitchFamily="34" charset="0"/>
              </a:rPr>
              <a:t> would be able to capture Afghanistan and it was a matter of </a:t>
            </a:r>
            <a:r>
              <a:rPr lang="en-US" sz="2800" b="1" dirty="0" err="1" smtClean="0">
                <a:ln w="9525">
                  <a:solidFill>
                    <a:schemeClr val="bg1"/>
                  </a:solidFill>
                  <a:prstDash val="solid"/>
                </a:ln>
                <a:solidFill>
                  <a:schemeClr val="tx1"/>
                </a:solidFill>
                <a:effectLst>
                  <a:outerShdw blurRad="12700" dist="38100" dir="2700000" algn="tl" rotWithShape="0">
                    <a:schemeClr val="bg1">
                      <a:lumMod val="50000"/>
                    </a:schemeClr>
                  </a:outerShdw>
                </a:effectLst>
                <a:latin typeface="Arial Rounded MT Bold" panose="020F0704030504030204" pitchFamily="34" charset="0"/>
              </a:rPr>
              <a:t>pristige</a:t>
            </a:r>
            <a:r>
              <a:rPr lang="en-US" sz="2800" b="1" dirty="0" smtClean="0">
                <a:ln w="9525">
                  <a:solidFill>
                    <a:schemeClr val="bg1"/>
                  </a:solidFill>
                  <a:prstDash val="solid"/>
                </a:ln>
                <a:solidFill>
                  <a:schemeClr val="tx1"/>
                </a:solidFill>
                <a:effectLst>
                  <a:outerShdw blurRad="12700" dist="38100" dir="2700000" algn="tl" rotWithShape="0">
                    <a:schemeClr val="bg1">
                      <a:lumMod val="50000"/>
                    </a:schemeClr>
                  </a:outerShdw>
                </a:effectLst>
                <a:latin typeface="Arial Rounded MT Bold" panose="020F0704030504030204" pitchFamily="34" charset="0"/>
              </a:rPr>
              <a:t>, so they decided to get the direct control of affairs of EAST INDIA COMPANY</a:t>
            </a:r>
            <a:endParaRPr lang="en-US" sz="2800" dirty="0"/>
          </a:p>
        </p:txBody>
      </p:sp>
      <p:sp>
        <p:nvSpPr>
          <p:cNvPr id="4" name="Title 3"/>
          <p:cNvSpPr>
            <a:spLocks noGrp="1"/>
          </p:cNvSpPr>
          <p:nvPr>
            <p:ph type="title"/>
          </p:nvPr>
        </p:nvSpPr>
        <p:spPr>
          <a:xfrm>
            <a:off x="684212" y="-289620"/>
            <a:ext cx="8534400" cy="1507067"/>
          </a:xfrm>
        </p:spPr>
        <p:txBody>
          <a:bodyPr>
            <a:normAutofit/>
          </a:bodyPr>
          <a:lstStyle/>
          <a:p>
            <a:r>
              <a:rPr lang="en-US" sz="4000" dirty="0" smtClean="0">
                <a:ln w="3175" cmpd="sng">
                  <a:solidFill>
                    <a:schemeClr val="bg1">
                      <a:lumMod val="95000"/>
                      <a:lumOff val="5000"/>
                    </a:schemeClr>
                  </a:solidFill>
                </a:ln>
                <a:solidFill>
                  <a:schemeClr val="bg1"/>
                </a:solidFill>
                <a:effectLst>
                  <a:glow rad="228600">
                    <a:schemeClr val="accent6">
                      <a:satMod val="175000"/>
                      <a:alpha val="40000"/>
                    </a:schemeClr>
                  </a:glow>
                </a:effectLst>
                <a:latin typeface="Arial Rounded MT Bold" panose="020F0704030504030204" pitchFamily="34" charset="0"/>
              </a:rPr>
              <a:t>SAMPLE QUESTION 2, 7 Marks</a:t>
            </a:r>
            <a:endParaRPr lang="en-US" sz="4000" dirty="0">
              <a:ln w="3175" cmpd="sng">
                <a:solidFill>
                  <a:schemeClr val="bg1">
                    <a:lumMod val="95000"/>
                    <a:lumOff val="5000"/>
                  </a:schemeClr>
                </a:solidFill>
              </a:ln>
              <a:solidFill>
                <a:schemeClr val="bg1"/>
              </a:solidFill>
              <a:effectLst>
                <a:glow rad="228600">
                  <a:schemeClr val="accent6">
                    <a:satMod val="175000"/>
                    <a:alpha val="40000"/>
                  </a:schemeClr>
                </a:glow>
              </a:effectLst>
              <a:latin typeface="Arial Rounded MT Bold" panose="020F0704030504030204" pitchFamily="34" charset="0"/>
            </a:endParaRPr>
          </a:p>
        </p:txBody>
      </p:sp>
      <p:pic>
        <p:nvPicPr>
          <p:cNvPr id="8194" name="Picture 2" descr="Aim icon in flat design. Vector illustration. Gray aim sign on light  background Stock Vector Image &amp;amp; Art - Alamy"/>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6407" t="4006" r="4845" b="12256"/>
          <a:stretch/>
        </p:blipFill>
        <p:spPr bwMode="auto">
          <a:xfrm>
            <a:off x="3752193" y="4035285"/>
            <a:ext cx="3941379" cy="2608528"/>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p:cNvPicPr>
            <a:picLocks noChangeAspect="1"/>
          </p:cNvPicPr>
          <p:nvPr/>
        </p:nvPicPr>
        <p:blipFill rotWithShape="1">
          <a:blip r:embed="rId3" cstate="print">
            <a:extLst>
              <a:ext uri="{28A0092B-C50C-407E-A947-70E740481C1C}">
                <a14:useLocalDpi xmlns:a14="http://schemas.microsoft.com/office/drawing/2010/main" val="0"/>
              </a:ext>
            </a:extLst>
          </a:blip>
          <a:srcRect t="15510" r="3027" b="16775"/>
          <a:stretch/>
        </p:blipFill>
        <p:spPr>
          <a:xfrm>
            <a:off x="9921141" y="5565228"/>
            <a:ext cx="2270859" cy="1292772"/>
          </a:xfrm>
          <a:prstGeom prst="rect">
            <a:avLst/>
          </a:prstGeom>
        </p:spPr>
      </p:pic>
    </p:spTree>
    <p:extLst>
      <p:ext uri="{BB962C8B-B14F-4D97-AF65-F5344CB8AC3E}">
        <p14:creationId xmlns:p14="http://schemas.microsoft.com/office/powerpoint/2010/main" val="3543841767"/>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prestig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nodeType="clickEffect">
                                  <p:stCondLst>
                                    <p:cond delay="0"/>
                                  </p:stCondLst>
                                  <p:childTnLst>
                                    <p:set>
                                      <p:cBhvr>
                                        <p:cTn id="12" dur="1" fill="hold">
                                          <p:stCondLst>
                                            <p:cond delay="0"/>
                                          </p:stCondLst>
                                        </p:cTn>
                                        <p:tgtEl>
                                          <p:spTgt spid="8194"/>
                                        </p:tgtEl>
                                        <p:attrNameLst>
                                          <p:attrName>style.visibility</p:attrName>
                                        </p:attrNameLst>
                                      </p:cBhvr>
                                      <p:to>
                                        <p:strVal val="visible"/>
                                      </p:to>
                                    </p:set>
                                    <p:animEffect transition="in" filter="fade">
                                      <p:cBhvr>
                                        <p:cTn id="13" dur="500"/>
                                        <p:tgtEl>
                                          <p:spTgt spid="8194"/>
                                        </p:tgtEl>
                                      </p:cBhvr>
                                    </p:animEffect>
                                  </p:childTnLst>
                                </p:cTn>
                              </p:par>
                            </p:childTnLst>
                          </p:cTn>
                        </p:par>
                      </p:childTnLst>
                    </p:cTn>
                  </p:par>
                  <p:par>
                    <p:cTn id="14" fill="hold">
                      <p:stCondLst>
                        <p:cond delay="indefinite"/>
                      </p:stCondLst>
                      <p:childTnLst>
                        <p:par>
                          <p:cTn id="15" fill="hold">
                            <p:stCondLst>
                              <p:cond delay="0"/>
                            </p:stCondLst>
                            <p:childTnLst>
                              <p:par>
                                <p:cTn id="16" presetID="14" presetClass="entr" presetSubtype="10" fill="hold" grpId="0" nodeType="clickEffect">
                                  <p:stCondLst>
                                    <p:cond delay="0"/>
                                  </p:stCondLst>
                                  <p:childTnLst>
                                    <p:set>
                                      <p:cBhvr>
                                        <p:cTn id="17" dur="1" fill="hold">
                                          <p:stCondLst>
                                            <p:cond delay="0"/>
                                          </p:stCondLst>
                                        </p:cTn>
                                        <p:tgtEl>
                                          <p:spTgt spid="3">
                                            <p:txEl>
                                              <p:pRg st="0" end="0"/>
                                            </p:txEl>
                                          </p:spTgt>
                                        </p:tgtEl>
                                        <p:attrNameLst>
                                          <p:attrName>style.visibility</p:attrName>
                                        </p:attrNameLst>
                                      </p:cBhvr>
                                      <p:to>
                                        <p:strVal val="visible"/>
                                      </p:to>
                                    </p:set>
                                    <p:animEffect transition="in" filter="randombar(horizontal)">
                                      <p:cBhvr>
                                        <p:cTn id="18"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a:spLocks noGrp="1"/>
          </p:cNvSpPr>
          <p:nvPr>
            <p:ph idx="1"/>
          </p:nvPr>
        </p:nvSpPr>
        <p:spPr>
          <a:xfrm>
            <a:off x="126123" y="772510"/>
            <a:ext cx="11083159" cy="5770179"/>
          </a:xfrm>
        </p:spPr>
        <p:txBody>
          <a:bodyPr>
            <a:normAutofit fontScale="92500" lnSpcReduction="10000"/>
          </a:bodyPr>
          <a:lstStyle/>
          <a:p>
            <a:pPr marL="0" indent="0">
              <a:buNone/>
            </a:pPr>
            <a:r>
              <a:rPr lang="en-US" sz="2800" b="1" dirty="0" smtClean="0">
                <a:ln w="9525">
                  <a:solidFill>
                    <a:schemeClr val="bg1"/>
                  </a:solidFill>
                  <a:prstDash val="solid"/>
                </a:ln>
                <a:solidFill>
                  <a:schemeClr val="tx1"/>
                </a:solidFill>
                <a:effectLst>
                  <a:outerShdw blurRad="12700" dist="38100" dir="2700000" algn="tl" rotWithShape="0">
                    <a:schemeClr val="bg1">
                      <a:lumMod val="50000"/>
                    </a:schemeClr>
                  </a:outerShdw>
                </a:effectLst>
                <a:latin typeface="Arial Rounded MT Bold" panose="020F0704030504030204" pitchFamily="34" charset="0"/>
              </a:rPr>
              <a:t>Since, East India Company was a private owned company so the whole revenue coming from India was going under the Control of few British Officers. The British Government wanted to get the direct control over the revenue coming from India.</a:t>
            </a:r>
          </a:p>
          <a:p>
            <a:pPr marL="0" indent="0">
              <a:buNone/>
            </a:pPr>
            <a:r>
              <a:rPr lang="en-US" sz="2800" b="1" dirty="0">
                <a:ln w="9525">
                  <a:solidFill>
                    <a:schemeClr val="bg1"/>
                  </a:solidFill>
                  <a:prstDash val="solid"/>
                </a:ln>
                <a:solidFill>
                  <a:schemeClr val="tx1"/>
                </a:solidFill>
                <a:effectLst>
                  <a:outerShdw blurRad="12700" dist="38100" dir="2700000" algn="tl" rotWithShape="0">
                    <a:schemeClr val="bg1">
                      <a:lumMod val="50000"/>
                    </a:schemeClr>
                  </a:outerShdw>
                </a:effectLst>
                <a:latin typeface="Arial Rounded MT Bold" panose="020F0704030504030204" pitchFamily="34" charset="0"/>
              </a:rPr>
              <a:t>Till 1740, about 10 % British revenue was coming from India. When the British won various battles in India like Battle of </a:t>
            </a:r>
            <a:r>
              <a:rPr lang="en-US" sz="2800" b="1" dirty="0" err="1">
                <a:ln w="9525">
                  <a:solidFill>
                    <a:schemeClr val="bg1"/>
                  </a:solidFill>
                  <a:prstDash val="solid"/>
                </a:ln>
                <a:solidFill>
                  <a:schemeClr val="tx1"/>
                </a:solidFill>
                <a:effectLst>
                  <a:outerShdw blurRad="12700" dist="38100" dir="2700000" algn="tl" rotWithShape="0">
                    <a:schemeClr val="bg1">
                      <a:lumMod val="50000"/>
                    </a:schemeClr>
                  </a:outerShdw>
                </a:effectLst>
                <a:latin typeface="Arial Rounded MT Bold" panose="020F0704030504030204" pitchFamily="34" charset="0"/>
              </a:rPr>
              <a:t>Plassey</a:t>
            </a:r>
            <a:r>
              <a:rPr lang="en-US" sz="2800" b="1" dirty="0">
                <a:ln w="9525">
                  <a:solidFill>
                    <a:schemeClr val="bg1"/>
                  </a:solidFill>
                  <a:prstDash val="solid"/>
                </a:ln>
                <a:solidFill>
                  <a:schemeClr val="tx1"/>
                </a:solidFill>
                <a:effectLst>
                  <a:outerShdw blurRad="12700" dist="38100" dir="2700000" algn="tl" rotWithShape="0">
                    <a:schemeClr val="bg1">
                      <a:lumMod val="50000"/>
                    </a:schemeClr>
                  </a:outerShdw>
                </a:effectLst>
                <a:latin typeface="Arial Rounded MT Bold" panose="020F0704030504030204" pitchFamily="34" charset="0"/>
              </a:rPr>
              <a:t> and got control over many areas and their wealth. So much revenue was expected to come from India. The British Govt. could not take risk to loose the Business, so they got the Control of this Company</a:t>
            </a:r>
            <a:r>
              <a:rPr lang="en-US" sz="2800" b="1" dirty="0" smtClean="0">
                <a:ln w="9525">
                  <a:solidFill>
                    <a:schemeClr val="bg1"/>
                  </a:solidFill>
                  <a:prstDash val="solid"/>
                </a:ln>
                <a:solidFill>
                  <a:schemeClr val="tx1"/>
                </a:solidFill>
                <a:effectLst>
                  <a:outerShdw blurRad="12700" dist="38100" dir="2700000" algn="tl" rotWithShape="0">
                    <a:schemeClr val="bg1">
                      <a:lumMod val="50000"/>
                    </a:schemeClr>
                  </a:outerShdw>
                </a:effectLst>
                <a:latin typeface="Arial Rounded MT Bold" panose="020F0704030504030204" pitchFamily="34" charset="0"/>
              </a:rPr>
              <a:t>.</a:t>
            </a:r>
          </a:p>
          <a:p>
            <a:pPr marL="0" indent="0">
              <a:buNone/>
            </a:pPr>
            <a:r>
              <a:rPr lang="en-US" sz="2800" b="1" dirty="0" smtClean="0">
                <a:ln w="9525">
                  <a:solidFill>
                    <a:schemeClr val="bg1"/>
                  </a:solidFill>
                  <a:prstDash val="solid"/>
                </a:ln>
                <a:solidFill>
                  <a:schemeClr val="tx1"/>
                </a:solidFill>
                <a:effectLst>
                  <a:outerShdw blurRad="12700" dist="38100" dir="2700000" algn="tl" rotWithShape="0">
                    <a:schemeClr val="bg1">
                      <a:lumMod val="50000"/>
                    </a:schemeClr>
                  </a:outerShdw>
                </a:effectLst>
                <a:latin typeface="Arial Rounded MT Bold" panose="020F0704030504030204" pitchFamily="34" charset="0"/>
              </a:rPr>
              <a:t> </a:t>
            </a:r>
            <a:r>
              <a:rPr lang="en-US" sz="2800" b="1" dirty="0">
                <a:ln w="9525">
                  <a:solidFill>
                    <a:schemeClr val="bg1"/>
                  </a:solidFill>
                  <a:prstDash val="solid"/>
                </a:ln>
                <a:solidFill>
                  <a:schemeClr val="tx1"/>
                </a:solidFill>
                <a:effectLst>
                  <a:outerShdw blurRad="12700" dist="38100" dir="2700000" algn="tl" rotWithShape="0">
                    <a:schemeClr val="bg1">
                      <a:lumMod val="50000"/>
                    </a:schemeClr>
                  </a:outerShdw>
                </a:effectLst>
                <a:latin typeface="Arial Rounded MT Bold" panose="020F0704030504030204" pitchFamily="34" charset="0"/>
              </a:rPr>
              <a:t>In the East, Russia was the next emerging power and it could be the biggest danger for the British. Due to the Russia entry to India, the British might loose the business and wealth. The </a:t>
            </a:r>
            <a:r>
              <a:rPr lang="en-US" sz="2800" b="1" dirty="0" err="1">
                <a:ln w="9525">
                  <a:solidFill>
                    <a:schemeClr val="bg1"/>
                  </a:solidFill>
                  <a:prstDash val="solid"/>
                </a:ln>
                <a:solidFill>
                  <a:schemeClr val="tx1"/>
                </a:solidFill>
                <a:effectLst>
                  <a:outerShdw blurRad="12700" dist="38100" dir="2700000" algn="tl" rotWithShape="0">
                    <a:schemeClr val="bg1">
                      <a:lumMod val="50000"/>
                    </a:schemeClr>
                  </a:outerShdw>
                </a:effectLst>
                <a:latin typeface="Arial Rounded MT Bold" panose="020F0704030504030204" pitchFamily="34" charset="0"/>
              </a:rPr>
              <a:t>british</a:t>
            </a:r>
            <a:r>
              <a:rPr lang="en-US" sz="2800" b="1" dirty="0">
                <a:ln w="9525">
                  <a:solidFill>
                    <a:schemeClr val="bg1"/>
                  </a:solidFill>
                  <a:prstDash val="solid"/>
                </a:ln>
                <a:solidFill>
                  <a:schemeClr val="tx1"/>
                </a:solidFill>
                <a:effectLst>
                  <a:outerShdw blurRad="12700" dist="38100" dir="2700000" algn="tl" rotWithShape="0">
                    <a:schemeClr val="bg1">
                      <a:lumMod val="50000"/>
                    </a:schemeClr>
                  </a:outerShdw>
                </a:effectLst>
                <a:latin typeface="Arial Rounded MT Bold" panose="020F0704030504030204" pitchFamily="34" charset="0"/>
              </a:rPr>
              <a:t> would be able to capture Afghanistan and it was a matter of </a:t>
            </a:r>
            <a:r>
              <a:rPr lang="en-US" sz="2800" b="1" dirty="0" err="1">
                <a:ln w="9525">
                  <a:solidFill>
                    <a:schemeClr val="bg1"/>
                  </a:solidFill>
                  <a:prstDash val="solid"/>
                </a:ln>
                <a:solidFill>
                  <a:schemeClr val="tx1"/>
                </a:solidFill>
                <a:effectLst>
                  <a:outerShdw blurRad="12700" dist="38100" dir="2700000" algn="tl" rotWithShape="0">
                    <a:schemeClr val="bg1">
                      <a:lumMod val="50000"/>
                    </a:schemeClr>
                  </a:outerShdw>
                </a:effectLst>
                <a:latin typeface="Arial Rounded MT Bold" panose="020F0704030504030204" pitchFamily="34" charset="0"/>
              </a:rPr>
              <a:t>pristige</a:t>
            </a:r>
            <a:r>
              <a:rPr lang="en-US" sz="2800" b="1" dirty="0">
                <a:ln w="9525">
                  <a:solidFill>
                    <a:schemeClr val="bg1"/>
                  </a:solidFill>
                  <a:prstDash val="solid"/>
                </a:ln>
                <a:solidFill>
                  <a:schemeClr val="tx1"/>
                </a:solidFill>
                <a:effectLst>
                  <a:outerShdw blurRad="12700" dist="38100" dir="2700000" algn="tl" rotWithShape="0">
                    <a:schemeClr val="bg1">
                      <a:lumMod val="50000"/>
                    </a:schemeClr>
                  </a:outerShdw>
                </a:effectLst>
                <a:latin typeface="Arial Rounded MT Bold" panose="020F0704030504030204" pitchFamily="34" charset="0"/>
              </a:rPr>
              <a:t>, so they decided to get the direct control of affairs of EAST INDIA </a:t>
            </a:r>
            <a:r>
              <a:rPr lang="en-US" sz="2800" b="1" dirty="0" smtClean="0">
                <a:ln w="9525">
                  <a:solidFill>
                    <a:schemeClr val="bg1"/>
                  </a:solidFill>
                  <a:prstDash val="solid"/>
                </a:ln>
                <a:solidFill>
                  <a:schemeClr val="tx1"/>
                </a:solidFill>
                <a:effectLst>
                  <a:outerShdw blurRad="12700" dist="38100" dir="2700000" algn="tl" rotWithShape="0">
                    <a:schemeClr val="bg1">
                      <a:lumMod val="50000"/>
                    </a:schemeClr>
                  </a:outerShdw>
                </a:effectLst>
                <a:latin typeface="Arial Rounded MT Bold" panose="020F0704030504030204" pitchFamily="34" charset="0"/>
              </a:rPr>
              <a:t>COMPANY</a:t>
            </a:r>
            <a:endParaRPr lang="en-US" sz="2800" dirty="0"/>
          </a:p>
          <a:p>
            <a:endParaRPr lang="en-US" sz="2800" dirty="0"/>
          </a:p>
        </p:txBody>
      </p:sp>
      <p:sp>
        <p:nvSpPr>
          <p:cNvPr id="6" name="Title 3"/>
          <p:cNvSpPr>
            <a:spLocks noGrp="1"/>
          </p:cNvSpPr>
          <p:nvPr>
            <p:ph type="title"/>
          </p:nvPr>
        </p:nvSpPr>
        <p:spPr>
          <a:xfrm>
            <a:off x="599090" y="0"/>
            <a:ext cx="8619522" cy="955274"/>
          </a:xfrm>
        </p:spPr>
        <p:txBody>
          <a:bodyPr>
            <a:normAutofit/>
          </a:bodyPr>
          <a:lstStyle/>
          <a:p>
            <a:r>
              <a:rPr lang="en-US" sz="4000" dirty="0" smtClean="0">
                <a:ln w="3175" cmpd="sng">
                  <a:solidFill>
                    <a:schemeClr val="bg1">
                      <a:lumMod val="95000"/>
                      <a:lumOff val="5000"/>
                    </a:schemeClr>
                  </a:solidFill>
                </a:ln>
                <a:solidFill>
                  <a:schemeClr val="bg1"/>
                </a:solidFill>
                <a:effectLst>
                  <a:glow rad="228600">
                    <a:schemeClr val="accent6">
                      <a:satMod val="175000"/>
                      <a:alpha val="40000"/>
                    </a:schemeClr>
                  </a:glow>
                </a:effectLst>
                <a:latin typeface="Arial Rounded MT Bold" panose="020F0704030504030204" pitchFamily="34" charset="0"/>
              </a:rPr>
              <a:t>SAMPLE QUESTION 2, 7 Marks</a:t>
            </a:r>
            <a:endParaRPr lang="en-US" sz="4000" dirty="0">
              <a:ln w="3175" cmpd="sng">
                <a:solidFill>
                  <a:schemeClr val="bg1">
                    <a:lumMod val="95000"/>
                    <a:lumOff val="5000"/>
                  </a:schemeClr>
                </a:solidFill>
              </a:ln>
              <a:solidFill>
                <a:schemeClr val="bg1"/>
              </a:solidFill>
              <a:effectLst>
                <a:glow rad="228600">
                  <a:schemeClr val="accent6">
                    <a:satMod val="175000"/>
                    <a:alpha val="40000"/>
                  </a:schemeClr>
                </a:glow>
              </a:effectLst>
              <a:latin typeface="Arial Rounded MT Bold" panose="020F0704030504030204" pitchFamily="34" charset="0"/>
            </a:endParaRPr>
          </a:p>
        </p:txBody>
      </p:sp>
    </p:spTree>
    <p:extLst>
      <p:ext uri="{BB962C8B-B14F-4D97-AF65-F5344CB8AC3E}">
        <p14:creationId xmlns:p14="http://schemas.microsoft.com/office/powerpoint/2010/main" val="3370806635"/>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fractur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4" presetClass="entr" presetSubtype="10" fill="hold" nodeType="clickEffect">
                                  <p:stCondLst>
                                    <p:cond delay="0"/>
                                  </p:stCondLst>
                                  <p:childTnLst>
                                    <p:set>
                                      <p:cBhvr>
                                        <p:cTn id="12" dur="1" fill="hold">
                                          <p:stCondLst>
                                            <p:cond delay="0"/>
                                          </p:stCondLst>
                                        </p:cTn>
                                        <p:tgtEl>
                                          <p:spTgt spid="4">
                                            <p:txEl>
                                              <p:pRg st="0" end="0"/>
                                            </p:txEl>
                                          </p:spTgt>
                                        </p:tgtEl>
                                        <p:attrNameLst>
                                          <p:attrName>style.visibility</p:attrName>
                                        </p:attrNameLst>
                                      </p:cBhvr>
                                      <p:to>
                                        <p:strVal val="visible"/>
                                      </p:to>
                                    </p:set>
                                    <p:animEffect transition="in" filter="randombar(horizontal)">
                                      <p:cBhvr>
                                        <p:cTn id="13" dur="500"/>
                                        <p:tgtEl>
                                          <p:spTgt spid="4">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4" presetClass="entr" presetSubtype="10" fill="hold" nodeType="clickEffect">
                                  <p:stCondLst>
                                    <p:cond delay="0"/>
                                  </p:stCondLst>
                                  <p:childTnLst>
                                    <p:set>
                                      <p:cBhvr>
                                        <p:cTn id="17" dur="1" fill="hold">
                                          <p:stCondLst>
                                            <p:cond delay="0"/>
                                          </p:stCondLst>
                                        </p:cTn>
                                        <p:tgtEl>
                                          <p:spTgt spid="4">
                                            <p:txEl>
                                              <p:pRg st="1" end="1"/>
                                            </p:txEl>
                                          </p:spTgt>
                                        </p:tgtEl>
                                        <p:attrNameLst>
                                          <p:attrName>style.visibility</p:attrName>
                                        </p:attrNameLst>
                                      </p:cBhvr>
                                      <p:to>
                                        <p:strVal val="visible"/>
                                      </p:to>
                                    </p:set>
                                    <p:animEffect transition="in" filter="randombar(horizontal)">
                                      <p:cBhvr>
                                        <p:cTn id="18" dur="500"/>
                                        <p:tgtEl>
                                          <p:spTgt spid="4">
                                            <p:txEl>
                                              <p:pRg st="1" end="1"/>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4" presetClass="entr" presetSubtype="10" fill="hold" nodeType="clickEffect">
                                  <p:stCondLst>
                                    <p:cond delay="0"/>
                                  </p:stCondLst>
                                  <p:childTnLst>
                                    <p:set>
                                      <p:cBhvr>
                                        <p:cTn id="22" dur="1" fill="hold">
                                          <p:stCondLst>
                                            <p:cond delay="0"/>
                                          </p:stCondLst>
                                        </p:cTn>
                                        <p:tgtEl>
                                          <p:spTgt spid="4">
                                            <p:txEl>
                                              <p:pRg st="2" end="2"/>
                                            </p:txEl>
                                          </p:spTgt>
                                        </p:tgtEl>
                                        <p:attrNameLst>
                                          <p:attrName>style.visibility</p:attrName>
                                        </p:attrNameLst>
                                      </p:cBhvr>
                                      <p:to>
                                        <p:strVal val="visible"/>
                                      </p:to>
                                    </p:set>
                                    <p:animEffect transition="in" filter="randombar(horizontal)">
                                      <p:cBhvr>
                                        <p:cTn id="23" dur="500"/>
                                        <p:tgtEl>
                                          <p:spTgt spid="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95481" y="1296274"/>
            <a:ext cx="10666960" cy="4647325"/>
          </a:xfrm>
        </p:spPr>
        <p:txBody>
          <a:bodyPr>
            <a:normAutofit/>
          </a:bodyPr>
          <a:lstStyle/>
          <a:p>
            <a:r>
              <a:rPr lang="en-US" sz="3600" dirty="0" smtClean="0">
                <a:solidFill>
                  <a:schemeClr val="tx1"/>
                </a:solidFill>
                <a:latin typeface="Bookman Old Style" panose="02050604050505020204" pitchFamily="18" charset="0"/>
              </a:rPr>
              <a:t>Why was the Britain so successful in expanding its control in Sub-continent between 1750 and 1850?</a:t>
            </a:r>
          </a:p>
          <a:p>
            <a:pPr marL="0" indent="0">
              <a:buNone/>
            </a:pPr>
            <a:r>
              <a:rPr lang="en-US" sz="3600" dirty="0" smtClean="0">
                <a:solidFill>
                  <a:schemeClr val="tx1"/>
                </a:solidFill>
                <a:latin typeface="Bookman Old Style" panose="02050604050505020204" pitchFamily="18" charset="0"/>
              </a:rPr>
              <a:t>Or</a:t>
            </a:r>
          </a:p>
          <a:p>
            <a:r>
              <a:rPr lang="en-US" sz="3600" dirty="0" smtClean="0">
                <a:solidFill>
                  <a:schemeClr val="tx1"/>
                </a:solidFill>
                <a:latin typeface="Bookman Old Style" panose="02050604050505020204" pitchFamily="18" charset="0"/>
              </a:rPr>
              <a:t>Why were the British able to replace Mughals as a dominant force in the Subcontinent?</a:t>
            </a:r>
            <a:endParaRPr lang="en-US" sz="3600" dirty="0"/>
          </a:p>
        </p:txBody>
      </p:sp>
      <p:sp>
        <p:nvSpPr>
          <p:cNvPr id="4" name="Title 3"/>
          <p:cNvSpPr>
            <a:spLocks noGrp="1"/>
          </p:cNvSpPr>
          <p:nvPr>
            <p:ph type="title"/>
          </p:nvPr>
        </p:nvSpPr>
        <p:spPr>
          <a:xfrm>
            <a:off x="684212" y="-210792"/>
            <a:ext cx="8534400" cy="1507067"/>
          </a:xfrm>
        </p:spPr>
        <p:txBody>
          <a:bodyPr>
            <a:normAutofit/>
          </a:bodyPr>
          <a:lstStyle/>
          <a:p>
            <a:r>
              <a:rPr lang="en-US" sz="4000" dirty="0" smtClean="0">
                <a:ln w="3175" cmpd="sng">
                  <a:solidFill>
                    <a:schemeClr val="bg1">
                      <a:lumMod val="95000"/>
                      <a:lumOff val="5000"/>
                    </a:schemeClr>
                  </a:solidFill>
                </a:ln>
                <a:solidFill>
                  <a:schemeClr val="bg1"/>
                </a:solidFill>
                <a:effectLst>
                  <a:glow rad="228600">
                    <a:schemeClr val="accent6">
                      <a:satMod val="175000"/>
                      <a:alpha val="40000"/>
                    </a:schemeClr>
                  </a:glow>
                </a:effectLst>
                <a:latin typeface="Arial Rounded MT Bold" panose="020F0704030504030204" pitchFamily="34" charset="0"/>
              </a:rPr>
              <a:t>SAMPLE QUESTION 3, 14 Marks</a:t>
            </a:r>
            <a:endParaRPr lang="en-US" sz="4000" dirty="0">
              <a:ln w="3175" cmpd="sng">
                <a:solidFill>
                  <a:schemeClr val="bg1">
                    <a:lumMod val="95000"/>
                    <a:lumOff val="5000"/>
                  </a:schemeClr>
                </a:solidFill>
              </a:ln>
              <a:solidFill>
                <a:schemeClr val="bg1"/>
              </a:solidFill>
              <a:effectLst>
                <a:glow rad="228600">
                  <a:schemeClr val="accent6">
                    <a:satMod val="175000"/>
                    <a:alpha val="40000"/>
                  </a:schemeClr>
                </a:glow>
              </a:effectLst>
              <a:latin typeface="Arial Rounded MT Bold" panose="020F0704030504030204" pitchFamily="34" charset="0"/>
            </a:endParaRPr>
          </a:p>
        </p:txBody>
      </p:sp>
      <p:pic>
        <p:nvPicPr>
          <p:cNvPr id="5" name="Picture 4"/>
          <p:cNvPicPr>
            <a:picLocks noChangeAspect="1"/>
          </p:cNvPicPr>
          <p:nvPr/>
        </p:nvPicPr>
        <p:blipFill rotWithShape="1">
          <a:blip r:embed="rId2" cstate="print">
            <a:extLst>
              <a:ext uri="{28A0092B-C50C-407E-A947-70E740481C1C}">
                <a14:useLocalDpi xmlns:a14="http://schemas.microsoft.com/office/drawing/2010/main" val="0"/>
              </a:ext>
            </a:extLst>
          </a:blip>
          <a:srcRect t="15510" r="3027" b="16775"/>
          <a:stretch/>
        </p:blipFill>
        <p:spPr>
          <a:xfrm>
            <a:off x="9921141" y="5565228"/>
            <a:ext cx="2270859" cy="1292772"/>
          </a:xfrm>
          <a:prstGeom prst="rect">
            <a:avLst/>
          </a:prstGeom>
        </p:spPr>
      </p:pic>
    </p:spTree>
    <p:extLst>
      <p:ext uri="{BB962C8B-B14F-4D97-AF65-F5344CB8AC3E}">
        <p14:creationId xmlns:p14="http://schemas.microsoft.com/office/powerpoint/2010/main" val="602039588"/>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wind"/>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6" presetClass="entr" presetSubtype="16"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Effect transition="in" filter="circle(in)">
                                      <p:cBhvr>
                                        <p:cTn id="13" dur="2000"/>
                                        <p:tgtEl>
                                          <p:spTgt spid="3">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6" presetClass="entr" presetSubtype="16" fill="hold" grpId="0" nodeType="clickEffect">
                                  <p:stCondLst>
                                    <p:cond delay="0"/>
                                  </p:stCondLst>
                                  <p:childTnLst>
                                    <p:set>
                                      <p:cBhvr>
                                        <p:cTn id="17" dur="1" fill="hold">
                                          <p:stCondLst>
                                            <p:cond delay="0"/>
                                          </p:stCondLst>
                                        </p:cTn>
                                        <p:tgtEl>
                                          <p:spTgt spid="3">
                                            <p:txEl>
                                              <p:pRg st="1" end="1"/>
                                            </p:txEl>
                                          </p:spTgt>
                                        </p:tgtEl>
                                        <p:attrNameLst>
                                          <p:attrName>style.visibility</p:attrName>
                                        </p:attrNameLst>
                                      </p:cBhvr>
                                      <p:to>
                                        <p:strVal val="visible"/>
                                      </p:to>
                                    </p:set>
                                    <p:animEffect transition="in" filter="circle(in)">
                                      <p:cBhvr>
                                        <p:cTn id="18" dur="2000"/>
                                        <p:tgtEl>
                                          <p:spTgt spid="3">
                                            <p:txEl>
                                              <p:pRg st="1" end="1"/>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6" presetClass="entr" presetSubtype="16" fill="hold" grpId="0" nodeType="clickEffect">
                                  <p:stCondLst>
                                    <p:cond delay="0"/>
                                  </p:stCondLst>
                                  <p:childTnLst>
                                    <p:set>
                                      <p:cBhvr>
                                        <p:cTn id="22" dur="1" fill="hold">
                                          <p:stCondLst>
                                            <p:cond delay="0"/>
                                          </p:stCondLst>
                                        </p:cTn>
                                        <p:tgtEl>
                                          <p:spTgt spid="3">
                                            <p:txEl>
                                              <p:pRg st="2" end="2"/>
                                            </p:txEl>
                                          </p:spTgt>
                                        </p:tgtEl>
                                        <p:attrNameLst>
                                          <p:attrName>style.visibility</p:attrName>
                                        </p:attrNameLst>
                                      </p:cBhvr>
                                      <p:to>
                                        <p:strVal val="visible"/>
                                      </p:to>
                                    </p:set>
                                    <p:animEffect transition="in" filter="circle(in)">
                                      <p:cBhvr>
                                        <p:cTn id="23" dur="2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01705" y="970509"/>
            <a:ext cx="11004330" cy="3673367"/>
          </a:xfrm>
        </p:spPr>
        <p:txBody>
          <a:bodyPr>
            <a:noAutofit/>
          </a:bodyPr>
          <a:lstStyle/>
          <a:p>
            <a:r>
              <a:rPr lang="en-US" sz="2800" dirty="0">
                <a:solidFill>
                  <a:schemeClr val="tx1"/>
                </a:solidFill>
                <a:latin typeface="Bookman Old Style" panose="02050604050505020204" pitchFamily="18" charset="0"/>
              </a:rPr>
              <a:t>The battles of </a:t>
            </a:r>
            <a:r>
              <a:rPr lang="en-US" sz="2800" dirty="0" err="1">
                <a:solidFill>
                  <a:schemeClr val="tx1"/>
                </a:solidFill>
                <a:latin typeface="Bookman Old Style" panose="02050604050505020204" pitchFamily="18" charset="0"/>
              </a:rPr>
              <a:t>Plassey</a:t>
            </a:r>
            <a:r>
              <a:rPr lang="en-US" sz="2800" dirty="0">
                <a:solidFill>
                  <a:schemeClr val="tx1"/>
                </a:solidFill>
                <a:latin typeface="Bookman Old Style" panose="02050604050505020204" pitchFamily="18" charset="0"/>
              </a:rPr>
              <a:t> and </a:t>
            </a:r>
            <a:r>
              <a:rPr lang="en-US" sz="2800" dirty="0" err="1">
                <a:solidFill>
                  <a:schemeClr val="tx1"/>
                </a:solidFill>
                <a:latin typeface="Bookman Old Style" panose="02050604050505020204" pitchFamily="18" charset="0"/>
              </a:rPr>
              <a:t>Buxar</a:t>
            </a:r>
            <a:r>
              <a:rPr lang="en-US" sz="2800" dirty="0">
                <a:solidFill>
                  <a:schemeClr val="tx1"/>
                </a:solidFill>
                <a:latin typeface="Bookman Old Style" panose="02050604050505020204" pitchFamily="18" charset="0"/>
              </a:rPr>
              <a:t> gave the </a:t>
            </a:r>
            <a:r>
              <a:rPr lang="en-US" sz="2800" dirty="0" err="1">
                <a:solidFill>
                  <a:schemeClr val="tx1"/>
                </a:solidFill>
                <a:latin typeface="Bookman Old Style" panose="02050604050505020204" pitchFamily="18" charset="0"/>
              </a:rPr>
              <a:t>Bristish</a:t>
            </a:r>
            <a:r>
              <a:rPr lang="en-US" sz="2800" dirty="0">
                <a:solidFill>
                  <a:schemeClr val="tx1"/>
                </a:solidFill>
                <a:latin typeface="Bookman Old Style" panose="02050604050505020204" pitchFamily="18" charset="0"/>
              </a:rPr>
              <a:t> the vast riches of Bengal and favorable trading rights with the local NAWABS. The provided massive new resources, which the British could use to consolidate control. When they got the Control of the rich states and their wealth they </a:t>
            </a:r>
            <a:r>
              <a:rPr lang="en-US" sz="2800" dirty="0" err="1">
                <a:solidFill>
                  <a:schemeClr val="tx1"/>
                </a:solidFill>
                <a:latin typeface="Bookman Old Style" panose="02050604050505020204" pitchFamily="18" charset="0"/>
              </a:rPr>
              <a:t>hured</a:t>
            </a:r>
            <a:r>
              <a:rPr lang="en-US" sz="2800" dirty="0">
                <a:solidFill>
                  <a:schemeClr val="tx1"/>
                </a:solidFill>
                <a:latin typeface="Bookman Old Style" panose="02050604050505020204" pitchFamily="18" charset="0"/>
              </a:rPr>
              <a:t> their own soldiers and defeated others</a:t>
            </a:r>
          </a:p>
          <a:p>
            <a:endParaRPr lang="en-US" sz="2800" dirty="0"/>
          </a:p>
        </p:txBody>
      </p:sp>
      <p:sp>
        <p:nvSpPr>
          <p:cNvPr id="4" name="Title 3"/>
          <p:cNvSpPr>
            <a:spLocks noGrp="1"/>
          </p:cNvSpPr>
          <p:nvPr>
            <p:ph type="title"/>
          </p:nvPr>
        </p:nvSpPr>
        <p:spPr>
          <a:xfrm>
            <a:off x="738188" y="0"/>
            <a:ext cx="8534400" cy="1506538"/>
          </a:xfrm>
        </p:spPr>
        <p:txBody>
          <a:bodyPr>
            <a:normAutofit/>
          </a:bodyPr>
          <a:lstStyle/>
          <a:p>
            <a:r>
              <a:rPr lang="en-US" sz="4000" dirty="0" smtClean="0">
                <a:ln w="3175" cmpd="sng">
                  <a:solidFill>
                    <a:schemeClr val="bg1">
                      <a:lumMod val="95000"/>
                      <a:lumOff val="5000"/>
                    </a:schemeClr>
                  </a:solidFill>
                </a:ln>
                <a:solidFill>
                  <a:schemeClr val="bg1"/>
                </a:solidFill>
                <a:effectLst>
                  <a:glow rad="228600">
                    <a:schemeClr val="accent6">
                      <a:satMod val="175000"/>
                      <a:alpha val="40000"/>
                    </a:schemeClr>
                  </a:glow>
                </a:effectLst>
                <a:latin typeface="Arial Rounded MT Bold" panose="020F0704030504030204" pitchFamily="34" charset="0"/>
              </a:rPr>
              <a:t>SAMPLE QUESTION 3, 7 Marks</a:t>
            </a:r>
            <a:endParaRPr lang="en-US" sz="4000" dirty="0">
              <a:ln w="3175" cmpd="sng">
                <a:solidFill>
                  <a:schemeClr val="bg1">
                    <a:lumMod val="95000"/>
                    <a:lumOff val="5000"/>
                  </a:schemeClr>
                </a:solidFill>
              </a:ln>
              <a:solidFill>
                <a:schemeClr val="bg1"/>
              </a:solidFill>
              <a:effectLst>
                <a:glow rad="228600">
                  <a:schemeClr val="accent6">
                    <a:satMod val="175000"/>
                    <a:alpha val="40000"/>
                  </a:schemeClr>
                </a:glow>
              </a:effectLst>
              <a:latin typeface="Arial Rounded MT Bold" panose="020F0704030504030204" pitchFamily="34" charset="0"/>
            </a:endParaRPr>
          </a:p>
        </p:txBody>
      </p:sp>
      <p:pic>
        <p:nvPicPr>
          <p:cNvPr id="5" name="Picture 4"/>
          <p:cNvPicPr>
            <a:picLocks noChangeAspect="1"/>
          </p:cNvPicPr>
          <p:nvPr/>
        </p:nvPicPr>
        <p:blipFill rotWithShape="1">
          <a:blip r:embed="rId2" cstate="print">
            <a:extLst>
              <a:ext uri="{28A0092B-C50C-407E-A947-70E740481C1C}">
                <a14:useLocalDpi xmlns:a14="http://schemas.microsoft.com/office/drawing/2010/main" val="0"/>
              </a:ext>
            </a:extLst>
          </a:blip>
          <a:srcRect t="15510" r="3027" b="16775"/>
          <a:stretch/>
        </p:blipFill>
        <p:spPr>
          <a:xfrm>
            <a:off x="9921141" y="5565228"/>
            <a:ext cx="2270859" cy="1292772"/>
          </a:xfrm>
          <a:prstGeom prst="rect">
            <a:avLst/>
          </a:prstGeom>
        </p:spPr>
      </p:pic>
      <p:pic>
        <p:nvPicPr>
          <p:cNvPr id="11266" name="Picture 2" descr="File:The Battle of Culloden.jpg - Wikipedia"/>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891221" y="4107847"/>
            <a:ext cx="4228334" cy="2551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91673574"/>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fractur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1266"/>
                                        </p:tgtEl>
                                        <p:attrNameLst>
                                          <p:attrName>style.visibility</p:attrName>
                                        </p:attrNameLst>
                                      </p:cBhvr>
                                      <p:to>
                                        <p:strVal val="visible"/>
                                      </p:to>
                                    </p:set>
                                    <p:anim calcmode="lin" valueType="num">
                                      <p:cBhvr additive="base">
                                        <p:cTn id="13" dur="500" fill="hold"/>
                                        <p:tgtEl>
                                          <p:spTgt spid="11266"/>
                                        </p:tgtEl>
                                        <p:attrNameLst>
                                          <p:attrName>ppt_x</p:attrName>
                                        </p:attrNameLst>
                                      </p:cBhvr>
                                      <p:tavLst>
                                        <p:tav tm="0">
                                          <p:val>
                                            <p:strVal val="#ppt_x"/>
                                          </p:val>
                                        </p:tav>
                                        <p:tav tm="100000">
                                          <p:val>
                                            <p:strVal val="#ppt_x"/>
                                          </p:val>
                                        </p:tav>
                                      </p:tavLst>
                                    </p:anim>
                                    <p:anim calcmode="lin" valueType="num">
                                      <p:cBhvr additive="base">
                                        <p:cTn id="14" dur="500" fill="hold"/>
                                        <p:tgtEl>
                                          <p:spTgt spid="11266"/>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1" presetClass="entr" presetSubtype="1" fill="hold" nodeType="clickEffect">
                                  <p:stCondLst>
                                    <p:cond delay="0"/>
                                  </p:stCondLst>
                                  <p:childTnLst>
                                    <p:set>
                                      <p:cBhvr>
                                        <p:cTn id="18" dur="1" fill="hold">
                                          <p:stCondLst>
                                            <p:cond delay="0"/>
                                          </p:stCondLst>
                                        </p:cTn>
                                        <p:tgtEl>
                                          <p:spTgt spid="3">
                                            <p:txEl>
                                              <p:pRg st="0" end="0"/>
                                            </p:txEl>
                                          </p:spTgt>
                                        </p:tgtEl>
                                        <p:attrNameLst>
                                          <p:attrName>style.visibility</p:attrName>
                                        </p:attrNameLst>
                                      </p:cBhvr>
                                      <p:to>
                                        <p:strVal val="visible"/>
                                      </p:to>
                                    </p:set>
                                    <p:animEffect transition="in" filter="wheel(1)">
                                      <p:cBhvr>
                                        <p:cTn id="19" dur="2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41890" y="1221827"/>
            <a:ext cx="11524593" cy="3615267"/>
          </a:xfrm>
        </p:spPr>
        <p:txBody>
          <a:bodyPr>
            <a:normAutofit/>
          </a:bodyPr>
          <a:lstStyle/>
          <a:p>
            <a:r>
              <a:rPr lang="en-US" sz="3200" dirty="0">
                <a:solidFill>
                  <a:schemeClr val="tx1"/>
                </a:solidFill>
                <a:latin typeface="Bookman Old Style" panose="02050604050505020204" pitchFamily="18" charset="0"/>
              </a:rPr>
              <a:t>The British also introduced governor-general into the provinces who administered them on British lines and provided yet more control. They also appointed Governors and later Commander in Chief to manage the areas properly</a:t>
            </a:r>
          </a:p>
          <a:p>
            <a:endParaRPr lang="en-US" sz="3200" dirty="0"/>
          </a:p>
        </p:txBody>
      </p:sp>
      <p:sp>
        <p:nvSpPr>
          <p:cNvPr id="4" name="Title 3"/>
          <p:cNvSpPr>
            <a:spLocks noGrp="1"/>
          </p:cNvSpPr>
          <p:nvPr>
            <p:ph type="title"/>
          </p:nvPr>
        </p:nvSpPr>
        <p:spPr>
          <a:xfrm>
            <a:off x="684213" y="214313"/>
            <a:ext cx="8534400" cy="1508125"/>
          </a:xfrm>
        </p:spPr>
        <p:txBody>
          <a:bodyPr>
            <a:normAutofit/>
          </a:bodyPr>
          <a:lstStyle/>
          <a:p>
            <a:r>
              <a:rPr lang="en-US" sz="4000" dirty="0" smtClean="0">
                <a:ln w="3175" cmpd="sng">
                  <a:solidFill>
                    <a:schemeClr val="bg1">
                      <a:lumMod val="95000"/>
                      <a:lumOff val="5000"/>
                    </a:schemeClr>
                  </a:solidFill>
                </a:ln>
                <a:solidFill>
                  <a:schemeClr val="bg1"/>
                </a:solidFill>
                <a:effectLst>
                  <a:glow rad="228600">
                    <a:schemeClr val="accent6">
                      <a:satMod val="175000"/>
                      <a:alpha val="40000"/>
                    </a:schemeClr>
                  </a:glow>
                </a:effectLst>
                <a:latin typeface="Arial Rounded MT Bold" panose="020F0704030504030204" pitchFamily="34" charset="0"/>
              </a:rPr>
              <a:t>SAMPLE QUESTION 3, 7 Marks</a:t>
            </a:r>
            <a:endParaRPr lang="en-US" sz="4000" dirty="0">
              <a:ln w="3175" cmpd="sng">
                <a:solidFill>
                  <a:schemeClr val="bg1">
                    <a:lumMod val="95000"/>
                    <a:lumOff val="5000"/>
                  </a:schemeClr>
                </a:solidFill>
              </a:ln>
              <a:solidFill>
                <a:schemeClr val="bg1"/>
              </a:solidFill>
              <a:effectLst>
                <a:glow rad="228600">
                  <a:schemeClr val="accent6">
                    <a:satMod val="175000"/>
                    <a:alpha val="40000"/>
                  </a:schemeClr>
                </a:glow>
              </a:effectLst>
              <a:latin typeface="Arial Rounded MT Bold" panose="020F0704030504030204" pitchFamily="34" charset="0"/>
            </a:endParaRPr>
          </a:p>
        </p:txBody>
      </p:sp>
      <p:pic>
        <p:nvPicPr>
          <p:cNvPr id="5" name="Picture 4"/>
          <p:cNvPicPr>
            <a:picLocks noChangeAspect="1"/>
          </p:cNvPicPr>
          <p:nvPr/>
        </p:nvPicPr>
        <p:blipFill rotWithShape="1">
          <a:blip r:embed="rId2" cstate="print">
            <a:extLst>
              <a:ext uri="{28A0092B-C50C-407E-A947-70E740481C1C}">
                <a14:useLocalDpi xmlns:a14="http://schemas.microsoft.com/office/drawing/2010/main" val="0"/>
              </a:ext>
            </a:extLst>
          </a:blip>
          <a:srcRect t="15510" r="3027" b="16775"/>
          <a:stretch/>
        </p:blipFill>
        <p:spPr>
          <a:xfrm>
            <a:off x="9921141" y="5565228"/>
            <a:ext cx="2270859" cy="1292772"/>
          </a:xfrm>
          <a:prstGeom prst="rect">
            <a:avLst/>
          </a:prstGeom>
        </p:spPr>
      </p:pic>
      <p:pic>
        <p:nvPicPr>
          <p:cNvPr id="10242" name="Picture 2" descr="Gustaaf Willem Baron van Imhoff, Governor General of the Dutch East India  Company - World Digital Librar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82357" y="3765146"/>
            <a:ext cx="3468961" cy="287203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58597938"/>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nodeType="clickEffect">
                                  <p:stCondLst>
                                    <p:cond delay="0"/>
                                  </p:stCondLst>
                                  <p:childTnLst>
                                    <p:set>
                                      <p:cBhvr>
                                        <p:cTn id="12" dur="1" fill="hold">
                                          <p:stCondLst>
                                            <p:cond delay="0"/>
                                          </p:stCondLst>
                                        </p:cTn>
                                        <p:tgtEl>
                                          <p:spTgt spid="10242"/>
                                        </p:tgtEl>
                                        <p:attrNameLst>
                                          <p:attrName>style.visibility</p:attrName>
                                        </p:attrNameLst>
                                      </p:cBhvr>
                                      <p:to>
                                        <p:strVal val="visible"/>
                                      </p:to>
                                    </p:set>
                                    <p:animEffect transition="in" filter="fade">
                                      <p:cBhvr>
                                        <p:cTn id="13" dur="500"/>
                                        <p:tgtEl>
                                          <p:spTgt spid="10242"/>
                                        </p:tgtEl>
                                      </p:cBhvr>
                                    </p:animEffect>
                                  </p:childTnLst>
                                </p:cTn>
                              </p:par>
                            </p:childTnLst>
                          </p:cTn>
                        </p:par>
                      </p:childTnLst>
                    </p:cTn>
                  </p:par>
                  <p:par>
                    <p:cTn id="14" fill="hold">
                      <p:stCondLst>
                        <p:cond delay="indefinite"/>
                      </p:stCondLst>
                      <p:childTnLst>
                        <p:par>
                          <p:cTn id="15" fill="hold">
                            <p:stCondLst>
                              <p:cond delay="0"/>
                            </p:stCondLst>
                            <p:childTnLst>
                              <p:par>
                                <p:cTn id="16" presetID="26" presetClass="entr" presetSubtype="0" fill="hold" nodeType="clickEffect">
                                  <p:stCondLst>
                                    <p:cond delay="0"/>
                                  </p:stCondLst>
                                  <p:childTnLst>
                                    <p:set>
                                      <p:cBhvr>
                                        <p:cTn id="17" dur="1" fill="hold">
                                          <p:stCondLst>
                                            <p:cond delay="0"/>
                                          </p:stCondLst>
                                        </p:cTn>
                                        <p:tgtEl>
                                          <p:spTgt spid="3">
                                            <p:txEl>
                                              <p:pRg st="0" end="0"/>
                                            </p:txEl>
                                          </p:spTgt>
                                        </p:tgtEl>
                                        <p:attrNameLst>
                                          <p:attrName>style.visibility</p:attrName>
                                        </p:attrNameLst>
                                      </p:cBhvr>
                                      <p:to>
                                        <p:strVal val="visible"/>
                                      </p:to>
                                    </p:set>
                                    <p:animEffect transition="in" filter="wipe(down)">
                                      <p:cBhvr>
                                        <p:cTn id="18" dur="580">
                                          <p:stCondLst>
                                            <p:cond delay="0"/>
                                          </p:stCondLst>
                                        </p:cTn>
                                        <p:tgtEl>
                                          <p:spTgt spid="3">
                                            <p:txEl>
                                              <p:pRg st="0" end="0"/>
                                            </p:txEl>
                                          </p:spTgt>
                                        </p:tgtEl>
                                      </p:cBhvr>
                                    </p:animEffect>
                                    <p:anim calcmode="lin" valueType="num">
                                      <p:cBhvr>
                                        <p:cTn id="19" dur="1822" tmFilter="0,0; 0.14,0.36; 0.43,0.73; 0.71,0.91; 1.0,1.0">
                                          <p:stCondLst>
                                            <p:cond delay="0"/>
                                          </p:stCondLst>
                                        </p:cTn>
                                        <p:tgtEl>
                                          <p:spTgt spid="3">
                                            <p:txEl>
                                              <p:pRg st="0" end="0"/>
                                            </p:txEl>
                                          </p:spTgt>
                                        </p:tgtEl>
                                        <p:attrNameLst>
                                          <p:attrName>ppt_x</p:attrName>
                                        </p:attrNameLst>
                                      </p:cBhvr>
                                      <p:tavLst>
                                        <p:tav tm="0">
                                          <p:val>
                                            <p:strVal val="#ppt_x-0.25"/>
                                          </p:val>
                                        </p:tav>
                                        <p:tav tm="100000">
                                          <p:val>
                                            <p:strVal val="#ppt_x"/>
                                          </p:val>
                                        </p:tav>
                                      </p:tavLst>
                                    </p:anim>
                                    <p:anim calcmode="lin" valueType="num">
                                      <p:cBhvr>
                                        <p:cTn id="20" dur="664" tmFilter="0.0,0.0; 0.25,0.07; 0.50,0.2; 0.75,0.467; 1.0,1.0">
                                          <p:stCondLst>
                                            <p:cond delay="0"/>
                                          </p:stCondLst>
                                        </p:cTn>
                                        <p:tgtEl>
                                          <p:spTgt spid="3">
                                            <p:txEl>
                                              <p:pRg st="0" end="0"/>
                                            </p:txEl>
                                          </p:spTgt>
                                        </p:tgtEl>
                                        <p:attrNameLst>
                                          <p:attrName>ppt_y</p:attrName>
                                        </p:attrNameLst>
                                      </p:cBhvr>
                                      <p:tavLst>
                                        <p:tav tm="0" fmla="#ppt_y-sin(pi*$)/3">
                                          <p:val>
                                            <p:fltVal val="0.5"/>
                                          </p:val>
                                        </p:tav>
                                        <p:tav tm="100000">
                                          <p:val>
                                            <p:fltVal val="1"/>
                                          </p:val>
                                        </p:tav>
                                      </p:tavLst>
                                    </p:anim>
                                    <p:anim calcmode="lin" valueType="num">
                                      <p:cBhvr>
                                        <p:cTn id="21" dur="664" tmFilter="0, 0; 0.125,0.2665; 0.25,0.4; 0.375,0.465; 0.5,0.5;  0.625,0.535; 0.75,0.6; 0.875,0.7335; 1,1">
                                          <p:stCondLst>
                                            <p:cond delay="664"/>
                                          </p:stCondLst>
                                        </p:cTn>
                                        <p:tgtEl>
                                          <p:spTgt spid="3">
                                            <p:txEl>
                                              <p:pRg st="0" end="0"/>
                                            </p:txEl>
                                          </p:spTgt>
                                        </p:tgtEl>
                                        <p:attrNameLst>
                                          <p:attrName>ppt_y</p:attrName>
                                        </p:attrNameLst>
                                      </p:cBhvr>
                                      <p:tavLst>
                                        <p:tav tm="0" fmla="#ppt_y-sin(pi*$)/9">
                                          <p:val>
                                            <p:fltVal val="0"/>
                                          </p:val>
                                        </p:tav>
                                        <p:tav tm="100000">
                                          <p:val>
                                            <p:fltVal val="1"/>
                                          </p:val>
                                        </p:tav>
                                      </p:tavLst>
                                    </p:anim>
                                    <p:anim calcmode="lin" valueType="num">
                                      <p:cBhvr>
                                        <p:cTn id="22" dur="332" tmFilter="0, 0; 0.125,0.2665; 0.25,0.4; 0.375,0.465; 0.5,0.5;  0.625,0.535; 0.75,0.6; 0.875,0.7335; 1,1">
                                          <p:stCondLst>
                                            <p:cond delay="1324"/>
                                          </p:stCondLst>
                                        </p:cTn>
                                        <p:tgtEl>
                                          <p:spTgt spid="3">
                                            <p:txEl>
                                              <p:pRg st="0" end="0"/>
                                            </p:txEl>
                                          </p:spTgt>
                                        </p:tgtEl>
                                        <p:attrNameLst>
                                          <p:attrName>ppt_y</p:attrName>
                                        </p:attrNameLst>
                                      </p:cBhvr>
                                      <p:tavLst>
                                        <p:tav tm="0" fmla="#ppt_y-sin(pi*$)/27">
                                          <p:val>
                                            <p:fltVal val="0"/>
                                          </p:val>
                                        </p:tav>
                                        <p:tav tm="100000">
                                          <p:val>
                                            <p:fltVal val="1"/>
                                          </p:val>
                                        </p:tav>
                                      </p:tavLst>
                                    </p:anim>
                                    <p:anim calcmode="lin" valueType="num">
                                      <p:cBhvr>
                                        <p:cTn id="23" dur="164" tmFilter="0, 0; 0.125,0.2665; 0.25,0.4; 0.375,0.465; 0.5,0.5;  0.625,0.535; 0.75,0.6; 0.875,0.7335; 1,1">
                                          <p:stCondLst>
                                            <p:cond delay="1656"/>
                                          </p:stCondLst>
                                        </p:cTn>
                                        <p:tgtEl>
                                          <p:spTgt spid="3">
                                            <p:txEl>
                                              <p:pRg st="0" end="0"/>
                                            </p:txEl>
                                          </p:spTgt>
                                        </p:tgtEl>
                                        <p:attrNameLst>
                                          <p:attrName>ppt_y</p:attrName>
                                        </p:attrNameLst>
                                      </p:cBhvr>
                                      <p:tavLst>
                                        <p:tav tm="0" fmla="#ppt_y-sin(pi*$)/81">
                                          <p:val>
                                            <p:fltVal val="0"/>
                                          </p:val>
                                        </p:tav>
                                        <p:tav tm="100000">
                                          <p:val>
                                            <p:fltVal val="1"/>
                                          </p:val>
                                        </p:tav>
                                      </p:tavLst>
                                    </p:anim>
                                    <p:animScale>
                                      <p:cBhvr>
                                        <p:cTn id="24" dur="26">
                                          <p:stCondLst>
                                            <p:cond delay="650"/>
                                          </p:stCondLst>
                                        </p:cTn>
                                        <p:tgtEl>
                                          <p:spTgt spid="3">
                                            <p:txEl>
                                              <p:pRg st="0" end="0"/>
                                            </p:txEl>
                                          </p:spTgt>
                                        </p:tgtEl>
                                      </p:cBhvr>
                                      <p:to x="100000" y="60000"/>
                                    </p:animScale>
                                    <p:animScale>
                                      <p:cBhvr>
                                        <p:cTn id="25" dur="166" decel="50000">
                                          <p:stCondLst>
                                            <p:cond delay="676"/>
                                          </p:stCondLst>
                                        </p:cTn>
                                        <p:tgtEl>
                                          <p:spTgt spid="3">
                                            <p:txEl>
                                              <p:pRg st="0" end="0"/>
                                            </p:txEl>
                                          </p:spTgt>
                                        </p:tgtEl>
                                      </p:cBhvr>
                                      <p:to x="100000" y="100000"/>
                                    </p:animScale>
                                    <p:animScale>
                                      <p:cBhvr>
                                        <p:cTn id="26" dur="26">
                                          <p:stCondLst>
                                            <p:cond delay="1312"/>
                                          </p:stCondLst>
                                        </p:cTn>
                                        <p:tgtEl>
                                          <p:spTgt spid="3">
                                            <p:txEl>
                                              <p:pRg st="0" end="0"/>
                                            </p:txEl>
                                          </p:spTgt>
                                        </p:tgtEl>
                                      </p:cBhvr>
                                      <p:to x="100000" y="80000"/>
                                    </p:animScale>
                                    <p:animScale>
                                      <p:cBhvr>
                                        <p:cTn id="27" dur="166" decel="50000">
                                          <p:stCondLst>
                                            <p:cond delay="1338"/>
                                          </p:stCondLst>
                                        </p:cTn>
                                        <p:tgtEl>
                                          <p:spTgt spid="3">
                                            <p:txEl>
                                              <p:pRg st="0" end="0"/>
                                            </p:txEl>
                                          </p:spTgt>
                                        </p:tgtEl>
                                      </p:cBhvr>
                                      <p:to x="100000" y="100000"/>
                                    </p:animScale>
                                    <p:animScale>
                                      <p:cBhvr>
                                        <p:cTn id="28" dur="26">
                                          <p:stCondLst>
                                            <p:cond delay="1642"/>
                                          </p:stCondLst>
                                        </p:cTn>
                                        <p:tgtEl>
                                          <p:spTgt spid="3">
                                            <p:txEl>
                                              <p:pRg st="0" end="0"/>
                                            </p:txEl>
                                          </p:spTgt>
                                        </p:tgtEl>
                                      </p:cBhvr>
                                      <p:to x="100000" y="90000"/>
                                    </p:animScale>
                                    <p:animScale>
                                      <p:cBhvr>
                                        <p:cTn id="29" dur="166" decel="50000">
                                          <p:stCondLst>
                                            <p:cond delay="1668"/>
                                          </p:stCondLst>
                                        </p:cTn>
                                        <p:tgtEl>
                                          <p:spTgt spid="3">
                                            <p:txEl>
                                              <p:pRg st="0" end="0"/>
                                            </p:txEl>
                                          </p:spTgt>
                                        </p:tgtEl>
                                      </p:cBhvr>
                                      <p:to x="100000" y="100000"/>
                                    </p:animScale>
                                    <p:animScale>
                                      <p:cBhvr>
                                        <p:cTn id="30" dur="26">
                                          <p:stCondLst>
                                            <p:cond delay="1808"/>
                                          </p:stCondLst>
                                        </p:cTn>
                                        <p:tgtEl>
                                          <p:spTgt spid="3">
                                            <p:txEl>
                                              <p:pRg st="0" end="0"/>
                                            </p:txEl>
                                          </p:spTgt>
                                        </p:tgtEl>
                                      </p:cBhvr>
                                      <p:to x="100000" y="95000"/>
                                    </p:animScale>
                                    <p:animScale>
                                      <p:cBhvr>
                                        <p:cTn id="31" dur="166" decel="50000">
                                          <p:stCondLst>
                                            <p:cond delay="1834"/>
                                          </p:stCondLst>
                                        </p:cTn>
                                        <p:tgtEl>
                                          <p:spTgt spid="3">
                                            <p:txEl>
                                              <p:pRg st="0" end="0"/>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079938"/>
            <a:ext cx="11114689" cy="3615267"/>
          </a:xfrm>
        </p:spPr>
        <p:txBody>
          <a:bodyPr>
            <a:noAutofit/>
          </a:bodyPr>
          <a:lstStyle/>
          <a:p>
            <a:r>
              <a:rPr lang="en-US" sz="3200" dirty="0">
                <a:solidFill>
                  <a:schemeClr val="tx1"/>
                </a:solidFill>
                <a:latin typeface="Bookman Old Style" panose="02050604050505020204" pitchFamily="18" charset="0"/>
              </a:rPr>
              <a:t>The </a:t>
            </a:r>
            <a:r>
              <a:rPr lang="en-US" sz="3200" dirty="0" err="1">
                <a:solidFill>
                  <a:schemeClr val="tx1"/>
                </a:solidFill>
                <a:latin typeface="Bookman Old Style" panose="02050604050505020204" pitchFamily="18" charset="0"/>
              </a:rPr>
              <a:t>british</a:t>
            </a:r>
            <a:r>
              <a:rPr lang="en-US" sz="3200" dirty="0">
                <a:solidFill>
                  <a:schemeClr val="tx1"/>
                </a:solidFill>
                <a:latin typeface="Bookman Old Style" panose="02050604050505020204" pitchFamily="18" charset="0"/>
              </a:rPr>
              <a:t> army using its vast local resources and superior weapons and skills by taking control of more land. Due to industrial revolution in the Britain they prepared weapons like </a:t>
            </a:r>
            <a:r>
              <a:rPr lang="en-US" sz="3200" dirty="0" err="1">
                <a:solidFill>
                  <a:schemeClr val="tx1"/>
                </a:solidFill>
                <a:latin typeface="Bookman Old Style" panose="02050604050505020204" pitchFamily="18" charset="0"/>
              </a:rPr>
              <a:t>enfield</a:t>
            </a:r>
            <a:r>
              <a:rPr lang="en-US" sz="3200" dirty="0">
                <a:solidFill>
                  <a:schemeClr val="tx1"/>
                </a:solidFill>
                <a:latin typeface="Bookman Old Style" panose="02050604050505020204" pitchFamily="18" charset="0"/>
              </a:rPr>
              <a:t> rifles and cannons with the help of modern weapons they easily defeated </a:t>
            </a:r>
            <a:r>
              <a:rPr lang="en-US" sz="3200" dirty="0" smtClean="0">
                <a:solidFill>
                  <a:schemeClr val="tx1"/>
                </a:solidFill>
                <a:latin typeface="Bookman Old Style" panose="02050604050505020204" pitchFamily="18" charset="0"/>
              </a:rPr>
              <a:t>others</a:t>
            </a:r>
            <a:endParaRPr lang="en-US" sz="3200" dirty="0"/>
          </a:p>
        </p:txBody>
      </p:sp>
      <p:sp>
        <p:nvSpPr>
          <p:cNvPr id="4" name="Title 3"/>
          <p:cNvSpPr>
            <a:spLocks noGrp="1"/>
          </p:cNvSpPr>
          <p:nvPr>
            <p:ph type="title"/>
          </p:nvPr>
        </p:nvSpPr>
        <p:spPr>
          <a:xfrm>
            <a:off x="738188" y="0"/>
            <a:ext cx="8534400" cy="1506538"/>
          </a:xfrm>
        </p:spPr>
        <p:txBody>
          <a:bodyPr>
            <a:normAutofit/>
          </a:bodyPr>
          <a:lstStyle/>
          <a:p>
            <a:r>
              <a:rPr lang="en-US" sz="4000" dirty="0" smtClean="0">
                <a:ln w="3175" cmpd="sng">
                  <a:solidFill>
                    <a:schemeClr val="bg1">
                      <a:lumMod val="95000"/>
                      <a:lumOff val="5000"/>
                    </a:schemeClr>
                  </a:solidFill>
                </a:ln>
                <a:solidFill>
                  <a:schemeClr val="bg1"/>
                </a:solidFill>
                <a:effectLst>
                  <a:glow rad="228600">
                    <a:schemeClr val="accent6">
                      <a:satMod val="175000"/>
                      <a:alpha val="40000"/>
                    </a:schemeClr>
                  </a:glow>
                </a:effectLst>
                <a:latin typeface="Arial Rounded MT Bold" panose="020F0704030504030204" pitchFamily="34" charset="0"/>
              </a:rPr>
              <a:t>SAMPLE QUESTION 3, 7 Marks</a:t>
            </a:r>
            <a:endParaRPr lang="en-US" sz="4000" dirty="0">
              <a:ln w="3175" cmpd="sng">
                <a:solidFill>
                  <a:schemeClr val="bg1">
                    <a:lumMod val="95000"/>
                    <a:lumOff val="5000"/>
                  </a:schemeClr>
                </a:solidFill>
              </a:ln>
              <a:solidFill>
                <a:schemeClr val="bg1"/>
              </a:solidFill>
              <a:effectLst>
                <a:glow rad="228600">
                  <a:schemeClr val="accent6">
                    <a:satMod val="175000"/>
                    <a:alpha val="40000"/>
                  </a:schemeClr>
                </a:glow>
              </a:effectLst>
              <a:latin typeface="Arial Rounded MT Bold" panose="020F0704030504030204" pitchFamily="34" charset="0"/>
            </a:endParaRPr>
          </a:p>
        </p:txBody>
      </p:sp>
      <p:pic>
        <p:nvPicPr>
          <p:cNvPr id="5" name="Picture 4"/>
          <p:cNvPicPr>
            <a:picLocks noChangeAspect="1"/>
          </p:cNvPicPr>
          <p:nvPr/>
        </p:nvPicPr>
        <p:blipFill rotWithShape="1">
          <a:blip r:embed="rId2" cstate="print">
            <a:extLst>
              <a:ext uri="{28A0092B-C50C-407E-A947-70E740481C1C}">
                <a14:useLocalDpi xmlns:a14="http://schemas.microsoft.com/office/drawing/2010/main" val="0"/>
              </a:ext>
            </a:extLst>
          </a:blip>
          <a:srcRect t="15510" r="3027" b="16775"/>
          <a:stretch/>
        </p:blipFill>
        <p:spPr>
          <a:xfrm>
            <a:off x="9921141" y="5565228"/>
            <a:ext cx="2270859" cy="1292772"/>
          </a:xfrm>
          <a:prstGeom prst="rect">
            <a:avLst/>
          </a:prstGeom>
        </p:spPr>
      </p:pic>
      <p:pic>
        <p:nvPicPr>
          <p:cNvPr id="9220" name="Picture 4" descr="Industrial Revolution | Definition, History, Dates, Summary, &amp;amp; Facts |  Britannica"/>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265684" y="4017719"/>
            <a:ext cx="4272454" cy="257596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27008767"/>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6" presetClass="entr" presetSubtype="0" fill="hold" nodeType="clickEffect">
                                  <p:stCondLst>
                                    <p:cond delay="0"/>
                                  </p:stCondLst>
                                  <p:childTnLst>
                                    <p:set>
                                      <p:cBhvr>
                                        <p:cTn id="12" dur="1" fill="hold">
                                          <p:stCondLst>
                                            <p:cond delay="0"/>
                                          </p:stCondLst>
                                        </p:cTn>
                                        <p:tgtEl>
                                          <p:spTgt spid="9220"/>
                                        </p:tgtEl>
                                        <p:attrNameLst>
                                          <p:attrName>style.visibility</p:attrName>
                                        </p:attrNameLst>
                                      </p:cBhvr>
                                      <p:to>
                                        <p:strVal val="visible"/>
                                      </p:to>
                                    </p:set>
                                    <p:animEffect transition="in" filter="wipe(down)">
                                      <p:cBhvr>
                                        <p:cTn id="13" dur="580">
                                          <p:stCondLst>
                                            <p:cond delay="0"/>
                                          </p:stCondLst>
                                        </p:cTn>
                                        <p:tgtEl>
                                          <p:spTgt spid="9220"/>
                                        </p:tgtEl>
                                      </p:cBhvr>
                                    </p:animEffect>
                                    <p:anim calcmode="lin" valueType="num">
                                      <p:cBhvr>
                                        <p:cTn id="14" dur="1822" tmFilter="0,0; 0.14,0.36; 0.43,0.73; 0.71,0.91; 1.0,1.0">
                                          <p:stCondLst>
                                            <p:cond delay="0"/>
                                          </p:stCondLst>
                                        </p:cTn>
                                        <p:tgtEl>
                                          <p:spTgt spid="9220"/>
                                        </p:tgtEl>
                                        <p:attrNameLst>
                                          <p:attrName>ppt_x</p:attrName>
                                        </p:attrNameLst>
                                      </p:cBhvr>
                                      <p:tavLst>
                                        <p:tav tm="0">
                                          <p:val>
                                            <p:strVal val="#ppt_x-0.25"/>
                                          </p:val>
                                        </p:tav>
                                        <p:tav tm="100000">
                                          <p:val>
                                            <p:strVal val="#ppt_x"/>
                                          </p:val>
                                        </p:tav>
                                      </p:tavLst>
                                    </p:anim>
                                    <p:anim calcmode="lin" valueType="num">
                                      <p:cBhvr>
                                        <p:cTn id="15" dur="664" tmFilter="0.0,0.0; 0.25,0.07; 0.50,0.2; 0.75,0.467; 1.0,1.0">
                                          <p:stCondLst>
                                            <p:cond delay="0"/>
                                          </p:stCondLst>
                                        </p:cTn>
                                        <p:tgtEl>
                                          <p:spTgt spid="9220"/>
                                        </p:tgtEl>
                                        <p:attrNameLst>
                                          <p:attrName>ppt_y</p:attrName>
                                        </p:attrNameLst>
                                      </p:cBhvr>
                                      <p:tavLst>
                                        <p:tav tm="0" fmla="#ppt_y-sin(pi*$)/3">
                                          <p:val>
                                            <p:fltVal val="0.5"/>
                                          </p:val>
                                        </p:tav>
                                        <p:tav tm="100000">
                                          <p:val>
                                            <p:fltVal val="1"/>
                                          </p:val>
                                        </p:tav>
                                      </p:tavLst>
                                    </p:anim>
                                    <p:anim calcmode="lin" valueType="num">
                                      <p:cBhvr>
                                        <p:cTn id="16" dur="664" tmFilter="0, 0; 0.125,0.2665; 0.25,0.4; 0.375,0.465; 0.5,0.5;  0.625,0.535; 0.75,0.6; 0.875,0.7335; 1,1">
                                          <p:stCondLst>
                                            <p:cond delay="664"/>
                                          </p:stCondLst>
                                        </p:cTn>
                                        <p:tgtEl>
                                          <p:spTgt spid="9220"/>
                                        </p:tgtEl>
                                        <p:attrNameLst>
                                          <p:attrName>ppt_y</p:attrName>
                                        </p:attrNameLst>
                                      </p:cBhvr>
                                      <p:tavLst>
                                        <p:tav tm="0" fmla="#ppt_y-sin(pi*$)/9">
                                          <p:val>
                                            <p:fltVal val="0"/>
                                          </p:val>
                                        </p:tav>
                                        <p:tav tm="100000">
                                          <p:val>
                                            <p:fltVal val="1"/>
                                          </p:val>
                                        </p:tav>
                                      </p:tavLst>
                                    </p:anim>
                                    <p:anim calcmode="lin" valueType="num">
                                      <p:cBhvr>
                                        <p:cTn id="17" dur="332" tmFilter="0, 0; 0.125,0.2665; 0.25,0.4; 0.375,0.465; 0.5,0.5;  0.625,0.535; 0.75,0.6; 0.875,0.7335; 1,1">
                                          <p:stCondLst>
                                            <p:cond delay="1324"/>
                                          </p:stCondLst>
                                        </p:cTn>
                                        <p:tgtEl>
                                          <p:spTgt spid="9220"/>
                                        </p:tgtEl>
                                        <p:attrNameLst>
                                          <p:attrName>ppt_y</p:attrName>
                                        </p:attrNameLst>
                                      </p:cBhvr>
                                      <p:tavLst>
                                        <p:tav tm="0" fmla="#ppt_y-sin(pi*$)/27">
                                          <p:val>
                                            <p:fltVal val="0"/>
                                          </p:val>
                                        </p:tav>
                                        <p:tav tm="100000">
                                          <p:val>
                                            <p:fltVal val="1"/>
                                          </p:val>
                                        </p:tav>
                                      </p:tavLst>
                                    </p:anim>
                                    <p:anim calcmode="lin" valueType="num">
                                      <p:cBhvr>
                                        <p:cTn id="18" dur="164" tmFilter="0, 0; 0.125,0.2665; 0.25,0.4; 0.375,0.465; 0.5,0.5;  0.625,0.535; 0.75,0.6; 0.875,0.7335; 1,1">
                                          <p:stCondLst>
                                            <p:cond delay="1656"/>
                                          </p:stCondLst>
                                        </p:cTn>
                                        <p:tgtEl>
                                          <p:spTgt spid="9220"/>
                                        </p:tgtEl>
                                        <p:attrNameLst>
                                          <p:attrName>ppt_y</p:attrName>
                                        </p:attrNameLst>
                                      </p:cBhvr>
                                      <p:tavLst>
                                        <p:tav tm="0" fmla="#ppt_y-sin(pi*$)/81">
                                          <p:val>
                                            <p:fltVal val="0"/>
                                          </p:val>
                                        </p:tav>
                                        <p:tav tm="100000">
                                          <p:val>
                                            <p:fltVal val="1"/>
                                          </p:val>
                                        </p:tav>
                                      </p:tavLst>
                                    </p:anim>
                                    <p:animScale>
                                      <p:cBhvr>
                                        <p:cTn id="19" dur="26">
                                          <p:stCondLst>
                                            <p:cond delay="650"/>
                                          </p:stCondLst>
                                        </p:cTn>
                                        <p:tgtEl>
                                          <p:spTgt spid="9220"/>
                                        </p:tgtEl>
                                      </p:cBhvr>
                                      <p:to x="100000" y="60000"/>
                                    </p:animScale>
                                    <p:animScale>
                                      <p:cBhvr>
                                        <p:cTn id="20" dur="166" decel="50000">
                                          <p:stCondLst>
                                            <p:cond delay="676"/>
                                          </p:stCondLst>
                                        </p:cTn>
                                        <p:tgtEl>
                                          <p:spTgt spid="9220"/>
                                        </p:tgtEl>
                                      </p:cBhvr>
                                      <p:to x="100000" y="100000"/>
                                    </p:animScale>
                                    <p:animScale>
                                      <p:cBhvr>
                                        <p:cTn id="21" dur="26">
                                          <p:stCondLst>
                                            <p:cond delay="1312"/>
                                          </p:stCondLst>
                                        </p:cTn>
                                        <p:tgtEl>
                                          <p:spTgt spid="9220"/>
                                        </p:tgtEl>
                                      </p:cBhvr>
                                      <p:to x="100000" y="80000"/>
                                    </p:animScale>
                                    <p:animScale>
                                      <p:cBhvr>
                                        <p:cTn id="22" dur="166" decel="50000">
                                          <p:stCondLst>
                                            <p:cond delay="1338"/>
                                          </p:stCondLst>
                                        </p:cTn>
                                        <p:tgtEl>
                                          <p:spTgt spid="9220"/>
                                        </p:tgtEl>
                                      </p:cBhvr>
                                      <p:to x="100000" y="100000"/>
                                    </p:animScale>
                                    <p:animScale>
                                      <p:cBhvr>
                                        <p:cTn id="23" dur="26">
                                          <p:stCondLst>
                                            <p:cond delay="1642"/>
                                          </p:stCondLst>
                                        </p:cTn>
                                        <p:tgtEl>
                                          <p:spTgt spid="9220"/>
                                        </p:tgtEl>
                                      </p:cBhvr>
                                      <p:to x="100000" y="90000"/>
                                    </p:animScale>
                                    <p:animScale>
                                      <p:cBhvr>
                                        <p:cTn id="24" dur="166" decel="50000">
                                          <p:stCondLst>
                                            <p:cond delay="1668"/>
                                          </p:stCondLst>
                                        </p:cTn>
                                        <p:tgtEl>
                                          <p:spTgt spid="9220"/>
                                        </p:tgtEl>
                                      </p:cBhvr>
                                      <p:to x="100000" y="100000"/>
                                    </p:animScale>
                                    <p:animScale>
                                      <p:cBhvr>
                                        <p:cTn id="25" dur="26">
                                          <p:stCondLst>
                                            <p:cond delay="1808"/>
                                          </p:stCondLst>
                                        </p:cTn>
                                        <p:tgtEl>
                                          <p:spTgt spid="9220"/>
                                        </p:tgtEl>
                                      </p:cBhvr>
                                      <p:to x="100000" y="95000"/>
                                    </p:animScale>
                                    <p:animScale>
                                      <p:cBhvr>
                                        <p:cTn id="26" dur="166" decel="50000">
                                          <p:stCondLst>
                                            <p:cond delay="1834"/>
                                          </p:stCondLst>
                                        </p:cTn>
                                        <p:tgtEl>
                                          <p:spTgt spid="9220"/>
                                        </p:tgtEl>
                                      </p:cBhvr>
                                      <p:to x="100000" y="100000"/>
                                    </p:animScale>
                                  </p:childTnLst>
                                </p:cTn>
                              </p:par>
                            </p:childTnLst>
                          </p:cTn>
                        </p:par>
                      </p:childTnLst>
                    </p:cTn>
                  </p:par>
                  <p:par>
                    <p:cTn id="27" fill="hold">
                      <p:stCondLst>
                        <p:cond delay="indefinite"/>
                      </p:stCondLst>
                      <p:childTnLst>
                        <p:par>
                          <p:cTn id="28" fill="hold">
                            <p:stCondLst>
                              <p:cond delay="0"/>
                            </p:stCondLst>
                            <p:childTnLst>
                              <p:par>
                                <p:cTn id="29" presetID="45" presetClass="entr" presetSubtype="0" fill="hold" nodeType="clickEffect">
                                  <p:stCondLst>
                                    <p:cond delay="0"/>
                                  </p:stCondLst>
                                  <p:childTnLst>
                                    <p:set>
                                      <p:cBhvr>
                                        <p:cTn id="30" dur="1" fill="hold">
                                          <p:stCondLst>
                                            <p:cond delay="0"/>
                                          </p:stCondLst>
                                        </p:cTn>
                                        <p:tgtEl>
                                          <p:spTgt spid="3">
                                            <p:txEl>
                                              <p:pRg st="0" end="0"/>
                                            </p:txEl>
                                          </p:spTgt>
                                        </p:tgtEl>
                                        <p:attrNameLst>
                                          <p:attrName>style.visibility</p:attrName>
                                        </p:attrNameLst>
                                      </p:cBhvr>
                                      <p:to>
                                        <p:strVal val="visible"/>
                                      </p:to>
                                    </p:set>
                                    <p:animEffect transition="in" filter="fade">
                                      <p:cBhvr>
                                        <p:cTn id="31" dur="2000"/>
                                        <p:tgtEl>
                                          <p:spTgt spid="3">
                                            <p:txEl>
                                              <p:pRg st="0" end="0"/>
                                            </p:txEl>
                                          </p:spTgt>
                                        </p:tgtEl>
                                      </p:cBhvr>
                                    </p:animEffect>
                                    <p:anim calcmode="lin" valueType="num">
                                      <p:cBhvr>
                                        <p:cTn id="32" dur="2000" fill="hold"/>
                                        <p:tgtEl>
                                          <p:spTgt spid="3">
                                            <p:txEl>
                                              <p:pRg st="0" end="0"/>
                                            </p:txEl>
                                          </p:spTgt>
                                        </p:tgtEl>
                                        <p:attrNameLst>
                                          <p:attrName>ppt_w</p:attrName>
                                        </p:attrNameLst>
                                      </p:cBhvr>
                                      <p:tavLst>
                                        <p:tav tm="0" fmla="#ppt_w*sin(2.5*pi*$)">
                                          <p:val>
                                            <p:fltVal val="0"/>
                                          </p:val>
                                        </p:tav>
                                        <p:tav tm="100000">
                                          <p:val>
                                            <p:fltVal val="1"/>
                                          </p:val>
                                        </p:tav>
                                      </p:tavLst>
                                    </p:anim>
                                    <p:anim calcmode="lin" valueType="num">
                                      <p:cBhvr>
                                        <p:cTn id="33" dur="2000" fill="hold"/>
                                        <p:tgtEl>
                                          <p:spTgt spid="3">
                                            <p:txEl>
                                              <p:pRg st="0" end="0"/>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99544" y="914400"/>
            <a:ext cx="11666483" cy="5943600"/>
          </a:xfrm>
        </p:spPr>
        <p:txBody>
          <a:bodyPr>
            <a:noAutofit/>
          </a:bodyPr>
          <a:lstStyle/>
          <a:p>
            <a:r>
              <a:rPr lang="en-US" sz="2500" dirty="0" smtClean="0">
                <a:solidFill>
                  <a:schemeClr val="tx1"/>
                </a:solidFill>
                <a:latin typeface="Bookman Old Style" panose="02050604050505020204" pitchFamily="18" charset="0"/>
              </a:rPr>
              <a:t>The battles of </a:t>
            </a:r>
            <a:r>
              <a:rPr lang="en-US" sz="2500" dirty="0" err="1" smtClean="0">
                <a:solidFill>
                  <a:schemeClr val="tx1"/>
                </a:solidFill>
                <a:latin typeface="Bookman Old Style" panose="02050604050505020204" pitchFamily="18" charset="0"/>
              </a:rPr>
              <a:t>Plassey</a:t>
            </a:r>
            <a:r>
              <a:rPr lang="en-US" sz="2500" dirty="0" smtClean="0">
                <a:solidFill>
                  <a:schemeClr val="tx1"/>
                </a:solidFill>
                <a:latin typeface="Bookman Old Style" panose="02050604050505020204" pitchFamily="18" charset="0"/>
              </a:rPr>
              <a:t> and </a:t>
            </a:r>
            <a:r>
              <a:rPr lang="en-US" sz="2500" dirty="0" err="1" smtClean="0">
                <a:solidFill>
                  <a:schemeClr val="tx1"/>
                </a:solidFill>
                <a:latin typeface="Bookman Old Style" panose="02050604050505020204" pitchFamily="18" charset="0"/>
              </a:rPr>
              <a:t>Buxar</a:t>
            </a:r>
            <a:r>
              <a:rPr lang="en-US" sz="2500" dirty="0" smtClean="0">
                <a:solidFill>
                  <a:schemeClr val="tx1"/>
                </a:solidFill>
                <a:latin typeface="Bookman Old Style" panose="02050604050505020204" pitchFamily="18" charset="0"/>
              </a:rPr>
              <a:t> gave the </a:t>
            </a:r>
            <a:r>
              <a:rPr lang="en-US" sz="2500" dirty="0" err="1" smtClean="0">
                <a:solidFill>
                  <a:schemeClr val="tx1"/>
                </a:solidFill>
                <a:latin typeface="Bookman Old Style" panose="02050604050505020204" pitchFamily="18" charset="0"/>
              </a:rPr>
              <a:t>Bristish</a:t>
            </a:r>
            <a:r>
              <a:rPr lang="en-US" sz="2500" dirty="0" smtClean="0">
                <a:solidFill>
                  <a:schemeClr val="tx1"/>
                </a:solidFill>
                <a:latin typeface="Bookman Old Style" panose="02050604050505020204" pitchFamily="18" charset="0"/>
              </a:rPr>
              <a:t> the vast riches of Bengal and favorable trading rights with the local NAWABS. The provided massive new resources, which the British could use to consolidate control. When they got the Control of the rich states and their wealth they </a:t>
            </a:r>
            <a:r>
              <a:rPr lang="en-US" sz="2500" dirty="0" err="1" smtClean="0">
                <a:solidFill>
                  <a:schemeClr val="tx1"/>
                </a:solidFill>
                <a:latin typeface="Bookman Old Style" panose="02050604050505020204" pitchFamily="18" charset="0"/>
              </a:rPr>
              <a:t>hured</a:t>
            </a:r>
            <a:r>
              <a:rPr lang="en-US" sz="2500" dirty="0" smtClean="0">
                <a:solidFill>
                  <a:schemeClr val="tx1"/>
                </a:solidFill>
                <a:latin typeface="Bookman Old Style" panose="02050604050505020204" pitchFamily="18" charset="0"/>
              </a:rPr>
              <a:t> their own soldiers and defeated others</a:t>
            </a:r>
          </a:p>
          <a:p>
            <a:r>
              <a:rPr lang="en-US" sz="2500" dirty="0" smtClean="0">
                <a:solidFill>
                  <a:schemeClr val="tx1"/>
                </a:solidFill>
                <a:latin typeface="Bookman Old Style" panose="02050604050505020204" pitchFamily="18" charset="0"/>
              </a:rPr>
              <a:t>The British also introduced governor-general into the provinces who administered them on British lines and provided yet more control. They also appointed Governors and later Commander in Chief to manage the areas properly</a:t>
            </a:r>
          </a:p>
          <a:p>
            <a:r>
              <a:rPr lang="en-US" sz="2500" dirty="0" smtClean="0">
                <a:solidFill>
                  <a:schemeClr val="tx1"/>
                </a:solidFill>
                <a:latin typeface="Bookman Old Style" panose="02050604050505020204" pitchFamily="18" charset="0"/>
              </a:rPr>
              <a:t>The </a:t>
            </a:r>
            <a:r>
              <a:rPr lang="en-US" sz="2500" dirty="0" err="1" smtClean="0">
                <a:solidFill>
                  <a:schemeClr val="tx1"/>
                </a:solidFill>
                <a:latin typeface="Bookman Old Style" panose="02050604050505020204" pitchFamily="18" charset="0"/>
              </a:rPr>
              <a:t>british</a:t>
            </a:r>
            <a:r>
              <a:rPr lang="en-US" sz="2500" dirty="0" smtClean="0">
                <a:solidFill>
                  <a:schemeClr val="tx1"/>
                </a:solidFill>
                <a:latin typeface="Bookman Old Style" panose="02050604050505020204" pitchFamily="18" charset="0"/>
              </a:rPr>
              <a:t> army using its vast local resources and superior weapons and skills by taking control of more land. Due to industrial revolution in the Britain they prepared weapons like </a:t>
            </a:r>
            <a:r>
              <a:rPr lang="en-US" sz="2500" dirty="0" err="1" smtClean="0">
                <a:solidFill>
                  <a:schemeClr val="tx1"/>
                </a:solidFill>
                <a:latin typeface="Bookman Old Style" panose="02050604050505020204" pitchFamily="18" charset="0"/>
              </a:rPr>
              <a:t>enfield</a:t>
            </a:r>
            <a:r>
              <a:rPr lang="en-US" sz="2500" dirty="0" smtClean="0">
                <a:solidFill>
                  <a:schemeClr val="tx1"/>
                </a:solidFill>
                <a:latin typeface="Bookman Old Style" panose="02050604050505020204" pitchFamily="18" charset="0"/>
              </a:rPr>
              <a:t> rifles and cannons with the help of modern weapons they easily defeated others</a:t>
            </a:r>
            <a:endParaRPr lang="en-US" sz="2500" dirty="0"/>
          </a:p>
        </p:txBody>
      </p:sp>
      <p:sp>
        <p:nvSpPr>
          <p:cNvPr id="4" name="Title 3"/>
          <p:cNvSpPr>
            <a:spLocks noGrp="1"/>
          </p:cNvSpPr>
          <p:nvPr>
            <p:ph type="title"/>
          </p:nvPr>
        </p:nvSpPr>
        <p:spPr>
          <a:xfrm>
            <a:off x="684213" y="-274638"/>
            <a:ext cx="8534400" cy="1508126"/>
          </a:xfrm>
        </p:spPr>
        <p:txBody>
          <a:bodyPr>
            <a:normAutofit/>
          </a:bodyPr>
          <a:lstStyle/>
          <a:p>
            <a:r>
              <a:rPr lang="en-US" sz="4000" dirty="0" smtClean="0">
                <a:ln w="3175" cmpd="sng">
                  <a:solidFill>
                    <a:schemeClr val="bg1">
                      <a:lumMod val="95000"/>
                      <a:lumOff val="5000"/>
                    </a:schemeClr>
                  </a:solidFill>
                </a:ln>
                <a:solidFill>
                  <a:schemeClr val="bg1"/>
                </a:solidFill>
                <a:effectLst>
                  <a:glow rad="228600">
                    <a:schemeClr val="accent6">
                      <a:satMod val="175000"/>
                      <a:alpha val="40000"/>
                    </a:schemeClr>
                  </a:glow>
                </a:effectLst>
                <a:latin typeface="Arial Rounded MT Bold" panose="020F0704030504030204" pitchFamily="34" charset="0"/>
              </a:rPr>
              <a:t>SAMPLE QUESTION 3, 7 Marks</a:t>
            </a:r>
            <a:endParaRPr lang="en-US" sz="4000" dirty="0">
              <a:ln w="3175" cmpd="sng">
                <a:solidFill>
                  <a:schemeClr val="bg1">
                    <a:lumMod val="95000"/>
                    <a:lumOff val="5000"/>
                  </a:schemeClr>
                </a:solidFill>
              </a:ln>
              <a:solidFill>
                <a:schemeClr val="bg1"/>
              </a:solidFill>
              <a:effectLst>
                <a:glow rad="228600">
                  <a:schemeClr val="accent6">
                    <a:satMod val="175000"/>
                    <a:alpha val="40000"/>
                  </a:schemeClr>
                </a:glow>
              </a:effectLst>
              <a:latin typeface="Arial Rounded MT Bold" panose="020F0704030504030204" pitchFamily="34" charset="0"/>
            </a:endParaRPr>
          </a:p>
        </p:txBody>
      </p:sp>
    </p:spTree>
    <p:extLst>
      <p:ext uri="{BB962C8B-B14F-4D97-AF65-F5344CB8AC3E}">
        <p14:creationId xmlns:p14="http://schemas.microsoft.com/office/powerpoint/2010/main" val="427655948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4" presetClass="entr" presetSubtype="10"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Effect transition="in" filter="randombar(horizontal)">
                                      <p:cBhvr>
                                        <p:cTn id="13" dur="500"/>
                                        <p:tgtEl>
                                          <p:spTgt spid="3">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4" presetClass="entr" presetSubtype="10" fill="hold" grpId="0" nodeType="clickEffect">
                                  <p:stCondLst>
                                    <p:cond delay="0"/>
                                  </p:stCondLst>
                                  <p:childTnLst>
                                    <p:set>
                                      <p:cBhvr>
                                        <p:cTn id="17" dur="1" fill="hold">
                                          <p:stCondLst>
                                            <p:cond delay="0"/>
                                          </p:stCondLst>
                                        </p:cTn>
                                        <p:tgtEl>
                                          <p:spTgt spid="3">
                                            <p:txEl>
                                              <p:pRg st="1" end="1"/>
                                            </p:txEl>
                                          </p:spTgt>
                                        </p:tgtEl>
                                        <p:attrNameLst>
                                          <p:attrName>style.visibility</p:attrName>
                                        </p:attrNameLst>
                                      </p:cBhvr>
                                      <p:to>
                                        <p:strVal val="visible"/>
                                      </p:to>
                                    </p:set>
                                    <p:animEffect transition="in" filter="randombar(horizontal)">
                                      <p:cBhvr>
                                        <p:cTn id="18" dur="500"/>
                                        <p:tgtEl>
                                          <p:spTgt spid="3">
                                            <p:txEl>
                                              <p:pRg st="1" end="1"/>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4" presetClass="entr" presetSubtype="10" fill="hold" grpId="0" nodeType="clickEffect">
                                  <p:stCondLst>
                                    <p:cond delay="0"/>
                                  </p:stCondLst>
                                  <p:childTnLst>
                                    <p:set>
                                      <p:cBhvr>
                                        <p:cTn id="22" dur="1" fill="hold">
                                          <p:stCondLst>
                                            <p:cond delay="0"/>
                                          </p:stCondLst>
                                        </p:cTn>
                                        <p:tgtEl>
                                          <p:spTgt spid="3">
                                            <p:txEl>
                                              <p:pRg st="2" end="2"/>
                                            </p:txEl>
                                          </p:spTgt>
                                        </p:tgtEl>
                                        <p:attrNameLst>
                                          <p:attrName>style.visibility</p:attrName>
                                        </p:attrNameLst>
                                      </p:cBhvr>
                                      <p:to>
                                        <p:strVal val="visible"/>
                                      </p:to>
                                    </p:set>
                                    <p:animEffect transition="in" filter="randombar(horizontal)">
                                      <p:cBhvr>
                                        <p:cTn id="23"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2323" y="482891"/>
            <a:ext cx="10509305" cy="1507067"/>
          </a:xfrm>
        </p:spPr>
        <p:txBody>
          <a:bodyPr>
            <a:noAutofit/>
          </a:bodyPr>
          <a:lstStyle/>
          <a:p>
            <a:r>
              <a:rPr lang="en-US" sz="8000" dirty="0" smtClean="0"/>
              <a:t>CLASSES WITH AWAIS</a:t>
            </a:r>
            <a:endParaRPr lang="en-US" sz="8000" dirty="0"/>
          </a:p>
        </p:txBody>
      </p:sp>
      <p:sp>
        <p:nvSpPr>
          <p:cNvPr id="3" name="Content Placeholder 2"/>
          <p:cNvSpPr>
            <a:spLocks noGrp="1"/>
          </p:cNvSpPr>
          <p:nvPr>
            <p:ph idx="1"/>
          </p:nvPr>
        </p:nvSpPr>
        <p:spPr>
          <a:xfrm>
            <a:off x="268013" y="2349062"/>
            <a:ext cx="10673256" cy="3594539"/>
          </a:xfrm>
        </p:spPr>
        <p:txBody>
          <a:bodyPr>
            <a:normAutofit/>
          </a:bodyPr>
          <a:lstStyle/>
          <a:p>
            <a:r>
              <a:rPr lang="en-US" sz="5400" b="1" dirty="0" smtClean="0">
                <a:ln w="22225">
                  <a:solidFill>
                    <a:schemeClr val="bg1"/>
                  </a:solidFill>
                  <a:prstDash val="solid"/>
                </a:ln>
                <a:solidFill>
                  <a:schemeClr val="tx1"/>
                </a:solidFill>
                <a:effectLst>
                  <a:glow rad="228600">
                    <a:schemeClr val="accent6">
                      <a:satMod val="175000"/>
                      <a:alpha val="40000"/>
                    </a:schemeClr>
                  </a:glow>
                </a:effectLst>
              </a:rPr>
              <a:t>LIKE SHARE AND SUBSCRIBE</a:t>
            </a:r>
          </a:p>
          <a:p>
            <a:r>
              <a:rPr lang="en-US" sz="5400" b="1" dirty="0" smtClean="0">
                <a:ln w="22225">
                  <a:solidFill>
                    <a:schemeClr val="bg1"/>
                  </a:solidFill>
                  <a:prstDash val="solid"/>
                </a:ln>
                <a:solidFill>
                  <a:schemeClr val="tx1"/>
                </a:solidFill>
                <a:effectLst>
                  <a:glow rad="228600">
                    <a:schemeClr val="accent6">
                      <a:satMod val="175000"/>
                      <a:alpha val="40000"/>
                    </a:schemeClr>
                  </a:glow>
                </a:effectLst>
              </a:rPr>
              <a:t>THANKS FOR WATCHING</a:t>
            </a:r>
            <a:endParaRPr lang="en-US" sz="5400" b="1" dirty="0">
              <a:ln w="22225">
                <a:solidFill>
                  <a:schemeClr val="bg1"/>
                </a:solidFill>
                <a:prstDash val="solid"/>
              </a:ln>
              <a:solidFill>
                <a:schemeClr val="tx1"/>
              </a:solidFill>
              <a:effectLst>
                <a:glow rad="228600">
                  <a:schemeClr val="accent6">
                    <a:satMod val="175000"/>
                    <a:alpha val="40000"/>
                  </a:schemeClr>
                </a:glow>
              </a:effectLst>
            </a:endParaRPr>
          </a:p>
        </p:txBody>
      </p:sp>
    </p:spTree>
    <p:extLst>
      <p:ext uri="{BB962C8B-B14F-4D97-AF65-F5344CB8AC3E}">
        <p14:creationId xmlns:p14="http://schemas.microsoft.com/office/powerpoint/2010/main" val="892734588"/>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 calcmode="lin" valueType="num">
                                      <p:cBhvr additive="base">
                                        <p:cTn id="19"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526557" y="199111"/>
            <a:ext cx="8534400" cy="1507067"/>
          </a:xfrm>
        </p:spPr>
        <p:txBody>
          <a:bodyPr>
            <a:normAutofit/>
          </a:bodyPr>
          <a:lstStyle/>
          <a:p>
            <a:r>
              <a:rPr lang="en-US" sz="4000" dirty="0" smtClean="0">
                <a:latin typeface="Arial Rounded MT Bold" panose="020F0704030504030204" pitchFamily="34" charset="0"/>
              </a:rPr>
              <a:t>SAMPLE QUESTION, 7 Marks</a:t>
            </a:r>
            <a:endParaRPr lang="en-US" sz="4000" dirty="0">
              <a:latin typeface="Arial Rounded MT Bold" panose="020F0704030504030204" pitchFamily="34" charset="0"/>
            </a:endParaRPr>
          </a:p>
        </p:txBody>
      </p:sp>
      <p:sp>
        <p:nvSpPr>
          <p:cNvPr id="5" name="Content Placeholder 4"/>
          <p:cNvSpPr>
            <a:spLocks noGrp="1"/>
          </p:cNvSpPr>
          <p:nvPr>
            <p:ph idx="1"/>
          </p:nvPr>
        </p:nvSpPr>
        <p:spPr>
          <a:xfrm>
            <a:off x="0" y="649889"/>
            <a:ext cx="11729544" cy="5230649"/>
          </a:xfrm>
        </p:spPr>
        <p:txBody>
          <a:bodyPr>
            <a:normAutofit/>
          </a:bodyPr>
          <a:lstStyle/>
          <a:p>
            <a:pPr algn="ctr"/>
            <a:r>
              <a:rPr lang="en-US" sz="2400" dirty="0" smtClean="0">
                <a:solidFill>
                  <a:schemeClr val="tx1"/>
                </a:solidFill>
                <a:latin typeface="Bookman Old Style" panose="02050604050505020204" pitchFamily="18" charset="0"/>
              </a:rPr>
              <a:t>Why did the British East India Company establish in Sub-Continent?</a:t>
            </a:r>
            <a:endParaRPr lang="en-US" sz="2400" dirty="0">
              <a:solidFill>
                <a:schemeClr val="tx1"/>
              </a:solidFill>
              <a:latin typeface="Bookman Old Style" panose="02050604050505020204" pitchFamily="18" charset="0"/>
            </a:endParaRPr>
          </a:p>
        </p:txBody>
      </p:sp>
      <p:pic>
        <p:nvPicPr>
          <p:cNvPr id="6" name="Picture 5"/>
          <p:cNvPicPr>
            <a:picLocks noChangeAspect="1"/>
          </p:cNvPicPr>
          <p:nvPr/>
        </p:nvPicPr>
        <p:blipFill rotWithShape="1">
          <a:blip r:embed="rId2" cstate="print">
            <a:extLst>
              <a:ext uri="{28A0092B-C50C-407E-A947-70E740481C1C}">
                <a14:useLocalDpi xmlns:a14="http://schemas.microsoft.com/office/drawing/2010/main" val="0"/>
              </a:ext>
            </a:extLst>
          </a:blip>
          <a:srcRect t="15510" r="3027" b="16775"/>
          <a:stretch/>
        </p:blipFill>
        <p:spPr>
          <a:xfrm>
            <a:off x="9921141" y="5565228"/>
            <a:ext cx="2270859" cy="1292772"/>
          </a:xfrm>
          <a:prstGeom prst="rect">
            <a:avLst/>
          </a:prstGeom>
        </p:spPr>
      </p:pic>
    </p:spTree>
    <p:extLst>
      <p:ext uri="{BB962C8B-B14F-4D97-AF65-F5344CB8AC3E}">
        <p14:creationId xmlns:p14="http://schemas.microsoft.com/office/powerpoint/2010/main" val="3993663363"/>
      </p:ext>
    </p:extLst>
  </p:cSld>
  <p:clrMapOvr>
    <a:masterClrMapping/>
  </p:clrMapOvr>
  <mc:AlternateContent xmlns:mc="http://schemas.openxmlformats.org/markup-compatibility/2006">
    <mc:Choice xmlns:p14="http://schemas.microsoft.com/office/powerpoint/2010/main" Requires="p14">
      <p:transition spd="slow" p14:dur="1400">
        <p14:doors dir="ver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
                                            <p:txEl>
                                              <p:pRg st="0" end="0"/>
                                            </p:txEl>
                                          </p:spTgt>
                                        </p:tgtEl>
                                        <p:attrNameLst>
                                          <p:attrName>style.visibility</p:attrName>
                                        </p:attrNameLst>
                                      </p:cBhvr>
                                      <p:to>
                                        <p:strVal val="visible"/>
                                      </p:to>
                                    </p:set>
                                    <p:anim calcmode="lin" valueType="num">
                                      <p:cBhvr additive="base">
                                        <p:cTn id="13"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47408" y="1035046"/>
            <a:ext cx="9673733" cy="3105806"/>
          </a:xfrm>
        </p:spPr>
        <p:txBody>
          <a:bodyPr>
            <a:normAutofit/>
          </a:bodyPr>
          <a:lstStyle/>
          <a:p>
            <a:r>
              <a:rPr lang="en-US" sz="2800" b="1" dirty="0" smtClean="0">
                <a:ln w="9525">
                  <a:solidFill>
                    <a:schemeClr val="bg1"/>
                  </a:solidFill>
                  <a:prstDash val="solid"/>
                </a:ln>
                <a:solidFill>
                  <a:schemeClr val="tx1"/>
                </a:solidFill>
                <a:effectLst>
                  <a:outerShdw blurRad="12700" dist="38100" dir="2700000" algn="tl" rotWithShape="0">
                    <a:schemeClr val="bg1">
                      <a:lumMod val="50000"/>
                    </a:schemeClr>
                  </a:outerShdw>
                </a:effectLst>
                <a:latin typeface="Arial Rounded MT Bold" panose="020F0704030504030204" pitchFamily="34" charset="0"/>
              </a:rPr>
              <a:t>At that time, the subcontinent was commonly know as “GOLDENSPARROW” because a large amount of Gold, Silver, diamond, jewelry, silk, spices and so on all were </a:t>
            </a:r>
            <a:r>
              <a:rPr lang="en-US" sz="2800" b="1" dirty="0" err="1" smtClean="0">
                <a:ln w="9525">
                  <a:solidFill>
                    <a:schemeClr val="bg1"/>
                  </a:solidFill>
                  <a:prstDash val="solid"/>
                </a:ln>
                <a:solidFill>
                  <a:schemeClr val="tx1"/>
                </a:solidFill>
                <a:effectLst>
                  <a:outerShdw blurRad="12700" dist="38100" dir="2700000" algn="tl" rotWithShape="0">
                    <a:schemeClr val="bg1">
                      <a:lumMod val="50000"/>
                    </a:schemeClr>
                  </a:outerShdw>
                </a:effectLst>
                <a:latin typeface="Arial Rounded MT Bold" panose="020F0704030504030204" pitchFamily="34" charset="0"/>
              </a:rPr>
              <a:t>flurshing</a:t>
            </a:r>
            <a:r>
              <a:rPr lang="en-US" sz="2800" b="1" dirty="0" smtClean="0">
                <a:ln w="9525">
                  <a:solidFill>
                    <a:schemeClr val="bg1"/>
                  </a:solidFill>
                  <a:prstDash val="solid"/>
                </a:ln>
                <a:solidFill>
                  <a:schemeClr val="tx1"/>
                </a:solidFill>
                <a:effectLst>
                  <a:outerShdw blurRad="12700" dist="38100" dir="2700000" algn="tl" rotWithShape="0">
                    <a:schemeClr val="bg1">
                      <a:lumMod val="50000"/>
                    </a:schemeClr>
                  </a:outerShdw>
                </a:effectLst>
                <a:latin typeface="Arial Rounded MT Bold" panose="020F0704030504030204" pitchFamily="34" charset="0"/>
              </a:rPr>
              <a:t> in India. So it was the biggest reason for establishment of this company because British wanted to capture the wealth of India</a:t>
            </a:r>
            <a:endParaRPr lang="en-US" sz="2800" b="1" dirty="0">
              <a:ln w="9525">
                <a:solidFill>
                  <a:schemeClr val="bg1"/>
                </a:solidFill>
                <a:prstDash val="solid"/>
              </a:ln>
              <a:solidFill>
                <a:schemeClr val="tx1"/>
              </a:solidFill>
              <a:effectLst>
                <a:outerShdw blurRad="12700" dist="38100" dir="2700000" algn="tl" rotWithShape="0">
                  <a:schemeClr val="bg1">
                    <a:lumMod val="50000"/>
                  </a:schemeClr>
                </a:outerShdw>
              </a:effectLst>
              <a:latin typeface="Arial Rounded MT Bold" panose="020F0704030504030204" pitchFamily="34" charset="0"/>
            </a:endParaRPr>
          </a:p>
        </p:txBody>
      </p:sp>
      <p:pic>
        <p:nvPicPr>
          <p:cNvPr id="4" name="Picture 3"/>
          <p:cNvPicPr>
            <a:picLocks noChangeAspect="1"/>
          </p:cNvPicPr>
          <p:nvPr/>
        </p:nvPicPr>
        <p:blipFill rotWithShape="1">
          <a:blip r:embed="rId2" cstate="print">
            <a:extLst>
              <a:ext uri="{28A0092B-C50C-407E-A947-70E740481C1C}">
                <a14:useLocalDpi xmlns:a14="http://schemas.microsoft.com/office/drawing/2010/main" val="0"/>
              </a:ext>
            </a:extLst>
          </a:blip>
          <a:srcRect t="15510" r="3027" b="16775"/>
          <a:stretch/>
        </p:blipFill>
        <p:spPr>
          <a:xfrm>
            <a:off x="9921141" y="5565228"/>
            <a:ext cx="2270859" cy="1292772"/>
          </a:xfrm>
          <a:prstGeom prst="rect">
            <a:avLst/>
          </a:prstGeom>
        </p:spPr>
      </p:pic>
      <p:sp>
        <p:nvSpPr>
          <p:cNvPr id="5" name="Title 3"/>
          <p:cNvSpPr>
            <a:spLocks noGrp="1"/>
          </p:cNvSpPr>
          <p:nvPr>
            <p:ph type="title"/>
          </p:nvPr>
        </p:nvSpPr>
        <p:spPr>
          <a:xfrm>
            <a:off x="699978" y="273380"/>
            <a:ext cx="8534400" cy="767143"/>
          </a:xfrm>
        </p:spPr>
        <p:txBody>
          <a:bodyPr>
            <a:normAutofit/>
          </a:bodyPr>
          <a:lstStyle/>
          <a:p>
            <a:r>
              <a:rPr lang="en-US" sz="4000" dirty="0" smtClean="0">
                <a:ln w="3175" cmpd="sng">
                  <a:solidFill>
                    <a:schemeClr val="bg1">
                      <a:lumMod val="95000"/>
                      <a:lumOff val="5000"/>
                    </a:schemeClr>
                  </a:solidFill>
                </a:ln>
                <a:solidFill>
                  <a:schemeClr val="bg1"/>
                </a:solidFill>
                <a:effectLst>
                  <a:glow rad="228600">
                    <a:schemeClr val="accent6">
                      <a:satMod val="175000"/>
                      <a:alpha val="40000"/>
                    </a:schemeClr>
                  </a:glow>
                </a:effectLst>
                <a:latin typeface="Arial Rounded MT Bold" panose="020F0704030504030204" pitchFamily="34" charset="0"/>
              </a:rPr>
              <a:t>SAMPLE QUESTION, 7 Marks</a:t>
            </a:r>
            <a:endParaRPr lang="en-US" sz="4000" dirty="0">
              <a:ln w="3175" cmpd="sng">
                <a:solidFill>
                  <a:schemeClr val="bg1">
                    <a:lumMod val="95000"/>
                    <a:lumOff val="5000"/>
                  </a:schemeClr>
                </a:solidFill>
              </a:ln>
              <a:solidFill>
                <a:schemeClr val="bg1"/>
              </a:solidFill>
              <a:effectLst>
                <a:glow rad="228600">
                  <a:schemeClr val="accent6">
                    <a:satMod val="175000"/>
                    <a:alpha val="40000"/>
                  </a:schemeClr>
                </a:glow>
              </a:effectLst>
              <a:latin typeface="Arial Rounded MT Bold" panose="020F0704030504030204" pitchFamily="34" charset="0"/>
            </a:endParaRPr>
          </a:p>
        </p:txBody>
      </p:sp>
      <p:pic>
        <p:nvPicPr>
          <p:cNvPr id="1026" name="Picture 2" descr="Sone Ki Chidiya (@SoneKiChidiya_) | Twitt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05353" y="4140852"/>
            <a:ext cx="4225158" cy="2521443"/>
          </a:xfrm>
          <a:prstGeom prst="rect">
            <a:avLst/>
          </a:prstGeom>
          <a:ln w="127000" cap="sq">
            <a:solidFill>
              <a:srgbClr val="000000"/>
            </a:solidFill>
            <a:miter lim="800000"/>
          </a:ln>
          <a:effectLst>
            <a:outerShdw blurRad="57150" dist="50800" dir="2700000" algn="tl" rotWithShape="0">
              <a:srgbClr val="000000">
                <a:alpha val="40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98924764"/>
      </p:ext>
    </p:extLst>
  </p:cSld>
  <p:clrMapOvr>
    <a:masterClrMapping/>
  </p:clrMapOvr>
  <mc:AlternateContent xmlns:mc="http://schemas.openxmlformats.org/markup-compatibility/2006">
    <mc:Choice xmlns:p14="http://schemas.microsoft.com/office/powerpoint/2010/main" Requires="p14">
      <p:transition spd="slow" p14:dur="1600">
        <p14:prism isInverted="1"/>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4" presetClass="entr" presetSubtype="10" fill="hold" nodeType="clickEffect">
                                  <p:stCondLst>
                                    <p:cond delay="0"/>
                                  </p:stCondLst>
                                  <p:childTnLst>
                                    <p:set>
                                      <p:cBhvr>
                                        <p:cTn id="12" dur="1" fill="hold">
                                          <p:stCondLst>
                                            <p:cond delay="0"/>
                                          </p:stCondLst>
                                        </p:cTn>
                                        <p:tgtEl>
                                          <p:spTgt spid="1026"/>
                                        </p:tgtEl>
                                        <p:attrNameLst>
                                          <p:attrName>style.visibility</p:attrName>
                                        </p:attrNameLst>
                                      </p:cBhvr>
                                      <p:to>
                                        <p:strVal val="visible"/>
                                      </p:to>
                                    </p:set>
                                    <p:animEffect transition="in" filter="randombar(horizontal)">
                                      <p:cBhvr>
                                        <p:cTn id="13" dur="500"/>
                                        <p:tgtEl>
                                          <p:spTgt spid="1026"/>
                                        </p:tgtEl>
                                      </p:cBhvr>
                                    </p:animEffect>
                                  </p:childTnLst>
                                </p:cTn>
                              </p:par>
                            </p:childTnLst>
                          </p:cTn>
                        </p:par>
                      </p:childTnLst>
                    </p:cTn>
                  </p:par>
                  <p:par>
                    <p:cTn id="14" fill="hold">
                      <p:stCondLst>
                        <p:cond delay="indefinite"/>
                      </p:stCondLst>
                      <p:childTnLst>
                        <p:par>
                          <p:cTn id="15" fill="hold">
                            <p:stCondLst>
                              <p:cond delay="0"/>
                            </p:stCondLst>
                            <p:childTnLst>
                              <p:par>
                                <p:cTn id="16" presetID="31" presetClass="entr" presetSubtype="0" fill="hold" grpId="0" nodeType="clickEffect">
                                  <p:stCondLst>
                                    <p:cond delay="0"/>
                                  </p:stCondLst>
                                  <p:childTnLst>
                                    <p:set>
                                      <p:cBhvr>
                                        <p:cTn id="17" dur="1" fill="hold">
                                          <p:stCondLst>
                                            <p:cond delay="0"/>
                                          </p:stCondLst>
                                        </p:cTn>
                                        <p:tgtEl>
                                          <p:spTgt spid="3">
                                            <p:txEl>
                                              <p:pRg st="0" end="0"/>
                                            </p:txEl>
                                          </p:spTgt>
                                        </p:tgtEl>
                                        <p:attrNameLst>
                                          <p:attrName>style.visibility</p:attrName>
                                        </p:attrNameLst>
                                      </p:cBhvr>
                                      <p:to>
                                        <p:strVal val="visible"/>
                                      </p:to>
                                    </p:set>
                                    <p:anim calcmode="lin" valueType="num">
                                      <p:cBhvr>
                                        <p:cTn id="18" dur="1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19" dur="1000" fill="hold"/>
                                        <p:tgtEl>
                                          <p:spTgt spid="3">
                                            <p:txEl>
                                              <p:pRg st="0" end="0"/>
                                            </p:txEl>
                                          </p:spTgt>
                                        </p:tgtEl>
                                        <p:attrNameLst>
                                          <p:attrName>ppt_h</p:attrName>
                                        </p:attrNameLst>
                                      </p:cBhvr>
                                      <p:tavLst>
                                        <p:tav tm="0">
                                          <p:val>
                                            <p:fltVal val="0"/>
                                          </p:val>
                                        </p:tav>
                                        <p:tav tm="100000">
                                          <p:val>
                                            <p:strVal val="#ppt_h"/>
                                          </p:val>
                                        </p:tav>
                                      </p:tavLst>
                                    </p:anim>
                                    <p:anim calcmode="lin" valueType="num">
                                      <p:cBhvr>
                                        <p:cTn id="20" dur="1000" fill="hold"/>
                                        <p:tgtEl>
                                          <p:spTgt spid="3">
                                            <p:txEl>
                                              <p:pRg st="0" end="0"/>
                                            </p:txEl>
                                          </p:spTgt>
                                        </p:tgtEl>
                                        <p:attrNameLst>
                                          <p:attrName>style.rotation</p:attrName>
                                        </p:attrNameLst>
                                      </p:cBhvr>
                                      <p:tavLst>
                                        <p:tav tm="0">
                                          <p:val>
                                            <p:fltVal val="90"/>
                                          </p:val>
                                        </p:tav>
                                        <p:tav tm="100000">
                                          <p:val>
                                            <p:fltVal val="0"/>
                                          </p:val>
                                        </p:tav>
                                      </p:tavLst>
                                    </p:anim>
                                    <p:animEffect transition="in" filter="fade">
                                      <p:cBhvr>
                                        <p:cTn id="21" dur="1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5"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634122"/>
            <a:ext cx="10645420" cy="4455221"/>
          </a:xfrm>
        </p:spPr>
        <p:txBody>
          <a:bodyPr>
            <a:noAutofit/>
          </a:bodyPr>
          <a:lstStyle/>
          <a:p>
            <a:r>
              <a:rPr lang="en-US" sz="3000" b="1" dirty="0" smtClean="0">
                <a:ln w="9525">
                  <a:solidFill>
                    <a:schemeClr val="bg1"/>
                  </a:solidFill>
                  <a:prstDash val="solid"/>
                </a:ln>
                <a:solidFill>
                  <a:schemeClr val="tx1"/>
                </a:solidFill>
                <a:effectLst>
                  <a:outerShdw blurRad="12700" dist="38100" dir="2700000" algn="tl" rotWithShape="0">
                    <a:schemeClr val="bg1">
                      <a:lumMod val="50000"/>
                    </a:schemeClr>
                  </a:outerShdw>
                </a:effectLst>
                <a:latin typeface="Arial Rounded MT Bold" panose="020F0704030504030204" pitchFamily="34" charset="0"/>
              </a:rPr>
              <a:t>First time in the World Industrial </a:t>
            </a:r>
            <a:r>
              <a:rPr lang="en-US" sz="3000" b="1" dirty="0" smtClean="0">
                <a:ln w="9525">
                  <a:solidFill>
                    <a:schemeClr val="bg1"/>
                  </a:solidFill>
                  <a:prstDash val="solid"/>
                </a:ln>
                <a:solidFill>
                  <a:schemeClr val="tx1"/>
                </a:solidFill>
                <a:effectLst>
                  <a:glow rad="228600">
                    <a:schemeClr val="accent6">
                      <a:satMod val="175000"/>
                      <a:alpha val="40000"/>
                    </a:schemeClr>
                  </a:glow>
                  <a:outerShdw blurRad="12700" dist="38100" dir="2700000" algn="tl" rotWithShape="0">
                    <a:schemeClr val="bg1">
                      <a:lumMod val="50000"/>
                    </a:schemeClr>
                  </a:outerShdw>
                </a:effectLst>
                <a:latin typeface="Arial Rounded MT Bold" panose="020F0704030504030204" pitchFamily="34" charset="0"/>
              </a:rPr>
              <a:t>Revolution</a:t>
            </a:r>
            <a:r>
              <a:rPr lang="en-US" sz="3000" b="1" dirty="0" smtClean="0">
                <a:ln w="9525">
                  <a:solidFill>
                    <a:schemeClr val="bg1"/>
                  </a:solidFill>
                  <a:prstDash val="solid"/>
                </a:ln>
                <a:solidFill>
                  <a:schemeClr val="tx1"/>
                </a:solidFill>
                <a:effectLst>
                  <a:outerShdw blurRad="12700" dist="38100" dir="2700000" algn="tl" rotWithShape="0">
                    <a:schemeClr val="bg1">
                      <a:lumMod val="50000"/>
                    </a:schemeClr>
                  </a:outerShdw>
                </a:effectLst>
                <a:latin typeface="Arial Rounded MT Bold" panose="020F0704030504030204" pitchFamily="34" charset="0"/>
              </a:rPr>
              <a:t> came in Britain and they prepared weapons and machinery. They started their business in Indonesia and South Africa but failed, so they were looking for a new trading market for their goods. India was the best choice because this area was rich so the British Could easily sale their weapons and machinery here.</a:t>
            </a:r>
            <a:endParaRPr lang="en-US" sz="3000" b="1" dirty="0">
              <a:ln w="9525">
                <a:solidFill>
                  <a:schemeClr val="bg1"/>
                </a:solidFill>
                <a:prstDash val="solid"/>
              </a:ln>
              <a:solidFill>
                <a:schemeClr val="tx1"/>
              </a:solidFill>
              <a:effectLst>
                <a:outerShdw blurRad="12700" dist="38100" dir="2700000" algn="tl" rotWithShape="0">
                  <a:schemeClr val="bg1">
                    <a:lumMod val="50000"/>
                  </a:schemeClr>
                </a:outerShdw>
              </a:effectLst>
              <a:latin typeface="Arial Rounded MT Bold" panose="020F0704030504030204" pitchFamily="34" charset="0"/>
            </a:endParaRPr>
          </a:p>
        </p:txBody>
      </p:sp>
      <p:sp>
        <p:nvSpPr>
          <p:cNvPr id="4" name="Title 3"/>
          <p:cNvSpPr>
            <a:spLocks noGrp="1"/>
          </p:cNvSpPr>
          <p:nvPr>
            <p:ph type="title"/>
          </p:nvPr>
        </p:nvSpPr>
        <p:spPr>
          <a:xfrm>
            <a:off x="684212" y="0"/>
            <a:ext cx="8534400" cy="917902"/>
          </a:xfrm>
        </p:spPr>
        <p:txBody>
          <a:bodyPr>
            <a:normAutofit/>
          </a:bodyPr>
          <a:lstStyle/>
          <a:p>
            <a:r>
              <a:rPr lang="en-US" sz="4000" dirty="0" smtClean="0">
                <a:ln w="3175" cmpd="sng">
                  <a:solidFill>
                    <a:schemeClr val="bg1">
                      <a:lumMod val="95000"/>
                      <a:lumOff val="5000"/>
                    </a:schemeClr>
                  </a:solidFill>
                </a:ln>
                <a:solidFill>
                  <a:schemeClr val="bg1"/>
                </a:solidFill>
                <a:effectLst>
                  <a:glow rad="228600">
                    <a:schemeClr val="accent6">
                      <a:satMod val="175000"/>
                      <a:alpha val="40000"/>
                    </a:schemeClr>
                  </a:glow>
                </a:effectLst>
                <a:latin typeface="Arial Rounded MT Bold" panose="020F0704030504030204" pitchFamily="34" charset="0"/>
              </a:rPr>
              <a:t>SAMPLE QUESTION, 7 Marks</a:t>
            </a:r>
            <a:endParaRPr lang="en-US" sz="4000" dirty="0">
              <a:ln w="3175" cmpd="sng">
                <a:solidFill>
                  <a:schemeClr val="bg1">
                    <a:lumMod val="95000"/>
                    <a:lumOff val="5000"/>
                  </a:schemeClr>
                </a:solidFill>
              </a:ln>
              <a:solidFill>
                <a:schemeClr val="bg1"/>
              </a:solidFill>
              <a:effectLst>
                <a:glow rad="228600">
                  <a:schemeClr val="accent6">
                    <a:satMod val="175000"/>
                    <a:alpha val="40000"/>
                  </a:schemeClr>
                </a:glow>
              </a:effectLst>
              <a:latin typeface="Arial Rounded MT Bold" panose="020F0704030504030204" pitchFamily="34" charset="0"/>
            </a:endParaRPr>
          </a:p>
        </p:txBody>
      </p:sp>
      <p:pic>
        <p:nvPicPr>
          <p:cNvPr id="2050" name="Picture 2" descr="New World Marke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10499" y="4556234"/>
            <a:ext cx="6134867" cy="2132508"/>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p:cNvPicPr>
            <a:picLocks noChangeAspect="1"/>
          </p:cNvPicPr>
          <p:nvPr/>
        </p:nvPicPr>
        <p:blipFill rotWithShape="1">
          <a:blip r:embed="rId3" cstate="print">
            <a:extLst>
              <a:ext uri="{28A0092B-C50C-407E-A947-70E740481C1C}">
                <a14:useLocalDpi xmlns:a14="http://schemas.microsoft.com/office/drawing/2010/main" val="0"/>
              </a:ext>
            </a:extLst>
          </a:blip>
          <a:srcRect t="15510" r="3027" b="16775"/>
          <a:stretch/>
        </p:blipFill>
        <p:spPr>
          <a:xfrm>
            <a:off x="9921141" y="5565228"/>
            <a:ext cx="2270859" cy="1292772"/>
          </a:xfrm>
          <a:prstGeom prst="rect">
            <a:avLst/>
          </a:prstGeom>
        </p:spPr>
      </p:pic>
    </p:spTree>
    <p:extLst>
      <p:ext uri="{BB962C8B-B14F-4D97-AF65-F5344CB8AC3E}">
        <p14:creationId xmlns:p14="http://schemas.microsoft.com/office/powerpoint/2010/main" val="246578169"/>
      </p:ext>
    </p:extLst>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6" presetClass="entr" presetSubtype="16" fill="hold" nodeType="clickEffect">
                                  <p:stCondLst>
                                    <p:cond delay="0"/>
                                  </p:stCondLst>
                                  <p:childTnLst>
                                    <p:set>
                                      <p:cBhvr>
                                        <p:cTn id="12" dur="1" fill="hold">
                                          <p:stCondLst>
                                            <p:cond delay="0"/>
                                          </p:stCondLst>
                                        </p:cTn>
                                        <p:tgtEl>
                                          <p:spTgt spid="2050"/>
                                        </p:tgtEl>
                                        <p:attrNameLst>
                                          <p:attrName>style.visibility</p:attrName>
                                        </p:attrNameLst>
                                      </p:cBhvr>
                                      <p:to>
                                        <p:strVal val="visible"/>
                                      </p:to>
                                    </p:set>
                                    <p:animEffect transition="in" filter="circle(in)">
                                      <p:cBhvr>
                                        <p:cTn id="13" dur="2000"/>
                                        <p:tgtEl>
                                          <p:spTgt spid="2050"/>
                                        </p:tgtEl>
                                      </p:cBhvr>
                                    </p:animEffect>
                                  </p:childTnLst>
                                </p:cTn>
                              </p:par>
                            </p:childTnLst>
                          </p:cTn>
                        </p:par>
                      </p:childTnLst>
                    </p:cTn>
                  </p:par>
                  <p:par>
                    <p:cTn id="14" fill="hold">
                      <p:stCondLst>
                        <p:cond delay="indefinite"/>
                      </p:stCondLst>
                      <p:childTnLst>
                        <p:par>
                          <p:cTn id="15" fill="hold">
                            <p:stCondLst>
                              <p:cond delay="0"/>
                            </p:stCondLst>
                            <p:childTnLst>
                              <p:par>
                                <p:cTn id="16" presetID="31" presetClass="entr" presetSubtype="0" fill="hold" grpId="0" nodeType="clickEffect">
                                  <p:stCondLst>
                                    <p:cond delay="0"/>
                                  </p:stCondLst>
                                  <p:childTnLst>
                                    <p:set>
                                      <p:cBhvr>
                                        <p:cTn id="17" dur="1" fill="hold">
                                          <p:stCondLst>
                                            <p:cond delay="0"/>
                                          </p:stCondLst>
                                        </p:cTn>
                                        <p:tgtEl>
                                          <p:spTgt spid="3">
                                            <p:txEl>
                                              <p:pRg st="0" end="0"/>
                                            </p:txEl>
                                          </p:spTgt>
                                        </p:tgtEl>
                                        <p:attrNameLst>
                                          <p:attrName>style.visibility</p:attrName>
                                        </p:attrNameLst>
                                      </p:cBhvr>
                                      <p:to>
                                        <p:strVal val="visible"/>
                                      </p:to>
                                    </p:set>
                                    <p:anim calcmode="lin" valueType="num">
                                      <p:cBhvr>
                                        <p:cTn id="18" dur="1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19" dur="1000" fill="hold"/>
                                        <p:tgtEl>
                                          <p:spTgt spid="3">
                                            <p:txEl>
                                              <p:pRg st="0" end="0"/>
                                            </p:txEl>
                                          </p:spTgt>
                                        </p:tgtEl>
                                        <p:attrNameLst>
                                          <p:attrName>ppt_h</p:attrName>
                                        </p:attrNameLst>
                                      </p:cBhvr>
                                      <p:tavLst>
                                        <p:tav tm="0">
                                          <p:val>
                                            <p:fltVal val="0"/>
                                          </p:val>
                                        </p:tav>
                                        <p:tav tm="100000">
                                          <p:val>
                                            <p:strVal val="#ppt_h"/>
                                          </p:val>
                                        </p:tav>
                                      </p:tavLst>
                                    </p:anim>
                                    <p:anim calcmode="lin" valueType="num">
                                      <p:cBhvr>
                                        <p:cTn id="20" dur="1000" fill="hold"/>
                                        <p:tgtEl>
                                          <p:spTgt spid="3">
                                            <p:txEl>
                                              <p:pRg st="0" end="0"/>
                                            </p:txEl>
                                          </p:spTgt>
                                        </p:tgtEl>
                                        <p:attrNameLst>
                                          <p:attrName>style.rotation</p:attrName>
                                        </p:attrNameLst>
                                      </p:cBhvr>
                                      <p:tavLst>
                                        <p:tav tm="0">
                                          <p:val>
                                            <p:fltVal val="90"/>
                                          </p:val>
                                        </p:tav>
                                        <p:tav tm="100000">
                                          <p:val>
                                            <p:fltVal val="0"/>
                                          </p:val>
                                        </p:tav>
                                      </p:tavLst>
                                    </p:anim>
                                    <p:animEffect transition="in" filter="fade">
                                      <p:cBhvr>
                                        <p:cTn id="21" dur="1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90509" y="802959"/>
            <a:ext cx="9689498" cy="3197481"/>
          </a:xfrm>
        </p:spPr>
        <p:txBody>
          <a:bodyPr>
            <a:normAutofit/>
          </a:bodyPr>
          <a:lstStyle/>
          <a:p>
            <a:r>
              <a:rPr lang="en-US" sz="2800" b="1" dirty="0" smtClean="0">
                <a:ln w="9525">
                  <a:solidFill>
                    <a:schemeClr val="bg1"/>
                  </a:solidFill>
                  <a:prstDash val="solid"/>
                </a:ln>
                <a:solidFill>
                  <a:schemeClr val="tx1"/>
                </a:solidFill>
                <a:effectLst>
                  <a:outerShdw blurRad="12700" dist="38100" dir="2700000" algn="tl" rotWithShape="0">
                    <a:schemeClr val="bg1">
                      <a:lumMod val="50000"/>
                    </a:schemeClr>
                  </a:outerShdw>
                </a:effectLst>
                <a:latin typeface="Arial Rounded MT Bold" panose="020F0704030504030204" pitchFamily="34" charset="0"/>
              </a:rPr>
              <a:t>The British wanted to increase their political influence in the East. They also wanted to drive French, Dutch, Portuguese out of India. They also wanted to capture the warm water sea ports of India due to their strategic importance.</a:t>
            </a:r>
            <a:endParaRPr lang="en-US" sz="2800" dirty="0"/>
          </a:p>
        </p:txBody>
      </p:sp>
      <p:pic>
        <p:nvPicPr>
          <p:cNvPr id="4" name="Picture 3"/>
          <p:cNvPicPr>
            <a:picLocks noChangeAspect="1"/>
          </p:cNvPicPr>
          <p:nvPr/>
        </p:nvPicPr>
        <p:blipFill rotWithShape="1">
          <a:blip r:embed="rId2" cstate="print">
            <a:extLst>
              <a:ext uri="{28A0092B-C50C-407E-A947-70E740481C1C}">
                <a14:useLocalDpi xmlns:a14="http://schemas.microsoft.com/office/drawing/2010/main" val="0"/>
              </a:ext>
            </a:extLst>
          </a:blip>
          <a:srcRect t="15510" r="3027" b="16775"/>
          <a:stretch/>
        </p:blipFill>
        <p:spPr>
          <a:xfrm>
            <a:off x="9921141" y="5565228"/>
            <a:ext cx="2270859" cy="1292772"/>
          </a:xfrm>
          <a:prstGeom prst="rect">
            <a:avLst/>
          </a:prstGeom>
        </p:spPr>
      </p:pic>
      <p:sp>
        <p:nvSpPr>
          <p:cNvPr id="5" name="Title 3"/>
          <p:cNvSpPr>
            <a:spLocks noGrp="1"/>
          </p:cNvSpPr>
          <p:nvPr>
            <p:ph type="title"/>
          </p:nvPr>
        </p:nvSpPr>
        <p:spPr>
          <a:xfrm>
            <a:off x="684213" y="-110360"/>
            <a:ext cx="8534400" cy="1506538"/>
          </a:xfrm>
        </p:spPr>
        <p:txBody>
          <a:bodyPr>
            <a:normAutofit/>
          </a:bodyPr>
          <a:lstStyle/>
          <a:p>
            <a:r>
              <a:rPr lang="en-US" sz="4000" dirty="0" smtClean="0">
                <a:ln w="3175" cmpd="sng">
                  <a:solidFill>
                    <a:schemeClr val="bg1">
                      <a:lumMod val="95000"/>
                      <a:lumOff val="5000"/>
                    </a:schemeClr>
                  </a:solidFill>
                </a:ln>
                <a:solidFill>
                  <a:schemeClr val="bg1"/>
                </a:solidFill>
                <a:effectLst>
                  <a:glow rad="228600">
                    <a:schemeClr val="accent6">
                      <a:satMod val="175000"/>
                      <a:alpha val="40000"/>
                    </a:schemeClr>
                  </a:glow>
                </a:effectLst>
                <a:latin typeface="Arial Rounded MT Bold" panose="020F0704030504030204" pitchFamily="34" charset="0"/>
              </a:rPr>
              <a:t>SAMPLE QUESTION, 7 Marks</a:t>
            </a:r>
            <a:endParaRPr lang="en-US" sz="4000" dirty="0">
              <a:ln w="3175" cmpd="sng">
                <a:solidFill>
                  <a:schemeClr val="bg1">
                    <a:lumMod val="95000"/>
                    <a:lumOff val="5000"/>
                  </a:schemeClr>
                </a:solidFill>
              </a:ln>
              <a:solidFill>
                <a:schemeClr val="bg1"/>
              </a:solidFill>
              <a:effectLst>
                <a:glow rad="228600">
                  <a:schemeClr val="accent6">
                    <a:satMod val="175000"/>
                    <a:alpha val="40000"/>
                  </a:schemeClr>
                </a:glow>
              </a:effectLst>
              <a:latin typeface="Arial Rounded MT Bold" panose="020F0704030504030204" pitchFamily="34" charset="0"/>
            </a:endParaRPr>
          </a:p>
        </p:txBody>
      </p:sp>
      <p:pic>
        <p:nvPicPr>
          <p:cNvPr id="3074" name="Picture 2" descr="A Brief History of the English East India Company 1600–1858 | Qatar Digital  Librar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96359" y="3717309"/>
            <a:ext cx="4966139" cy="314069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65070571"/>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eelOff"/>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nodeType="clickEffect">
                                  <p:stCondLst>
                                    <p:cond delay="0"/>
                                  </p:stCondLst>
                                  <p:childTnLst>
                                    <p:set>
                                      <p:cBhvr>
                                        <p:cTn id="12" dur="1" fill="hold">
                                          <p:stCondLst>
                                            <p:cond delay="0"/>
                                          </p:stCondLst>
                                        </p:cTn>
                                        <p:tgtEl>
                                          <p:spTgt spid="3074"/>
                                        </p:tgtEl>
                                        <p:attrNameLst>
                                          <p:attrName>style.visibility</p:attrName>
                                        </p:attrNameLst>
                                      </p:cBhvr>
                                      <p:to>
                                        <p:strVal val="visible"/>
                                      </p:to>
                                    </p:set>
                                    <p:animEffect transition="in" filter="fade">
                                      <p:cBhvr>
                                        <p:cTn id="13" dur="1000"/>
                                        <p:tgtEl>
                                          <p:spTgt spid="3074"/>
                                        </p:tgtEl>
                                      </p:cBhvr>
                                    </p:animEffect>
                                    <p:anim calcmode="lin" valueType="num">
                                      <p:cBhvr>
                                        <p:cTn id="14" dur="1000" fill="hold"/>
                                        <p:tgtEl>
                                          <p:spTgt spid="3074"/>
                                        </p:tgtEl>
                                        <p:attrNameLst>
                                          <p:attrName>ppt_x</p:attrName>
                                        </p:attrNameLst>
                                      </p:cBhvr>
                                      <p:tavLst>
                                        <p:tav tm="0">
                                          <p:val>
                                            <p:strVal val="#ppt_x"/>
                                          </p:val>
                                        </p:tav>
                                        <p:tav tm="100000">
                                          <p:val>
                                            <p:strVal val="#ppt_x"/>
                                          </p:val>
                                        </p:tav>
                                      </p:tavLst>
                                    </p:anim>
                                    <p:anim calcmode="lin" valueType="num">
                                      <p:cBhvr>
                                        <p:cTn id="15" dur="1000" fill="hold"/>
                                        <p:tgtEl>
                                          <p:spTgt spid="3074"/>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6" presetClass="entr" presetSubtype="0" fill="hold" grpId="0" nodeType="clickEffect">
                                  <p:stCondLst>
                                    <p:cond delay="0"/>
                                  </p:stCondLst>
                                  <p:childTnLst>
                                    <p:set>
                                      <p:cBhvr>
                                        <p:cTn id="19" dur="1" fill="hold">
                                          <p:stCondLst>
                                            <p:cond delay="0"/>
                                          </p:stCondLst>
                                        </p:cTn>
                                        <p:tgtEl>
                                          <p:spTgt spid="3">
                                            <p:txEl>
                                              <p:pRg st="0" end="0"/>
                                            </p:txEl>
                                          </p:spTgt>
                                        </p:tgtEl>
                                        <p:attrNameLst>
                                          <p:attrName>style.visibility</p:attrName>
                                        </p:attrNameLst>
                                      </p:cBhvr>
                                      <p:to>
                                        <p:strVal val="visible"/>
                                      </p:to>
                                    </p:set>
                                    <p:animEffect transition="in" filter="wipe(down)">
                                      <p:cBhvr>
                                        <p:cTn id="20" dur="580">
                                          <p:stCondLst>
                                            <p:cond delay="0"/>
                                          </p:stCondLst>
                                        </p:cTn>
                                        <p:tgtEl>
                                          <p:spTgt spid="3">
                                            <p:txEl>
                                              <p:pRg st="0" end="0"/>
                                            </p:txEl>
                                          </p:spTgt>
                                        </p:tgtEl>
                                      </p:cBhvr>
                                    </p:animEffect>
                                    <p:anim calcmode="lin" valueType="num">
                                      <p:cBhvr>
                                        <p:cTn id="21" dur="1822" tmFilter="0,0; 0.14,0.36; 0.43,0.73; 0.71,0.91; 1.0,1.0">
                                          <p:stCondLst>
                                            <p:cond delay="0"/>
                                          </p:stCondLst>
                                        </p:cTn>
                                        <p:tgtEl>
                                          <p:spTgt spid="3">
                                            <p:txEl>
                                              <p:pRg st="0" end="0"/>
                                            </p:txEl>
                                          </p:spTgt>
                                        </p:tgtEl>
                                        <p:attrNameLst>
                                          <p:attrName>ppt_x</p:attrName>
                                        </p:attrNameLst>
                                      </p:cBhvr>
                                      <p:tavLst>
                                        <p:tav tm="0">
                                          <p:val>
                                            <p:strVal val="#ppt_x-0.25"/>
                                          </p:val>
                                        </p:tav>
                                        <p:tav tm="100000">
                                          <p:val>
                                            <p:strVal val="#ppt_x"/>
                                          </p:val>
                                        </p:tav>
                                      </p:tavLst>
                                    </p:anim>
                                    <p:anim calcmode="lin" valueType="num">
                                      <p:cBhvr>
                                        <p:cTn id="22" dur="664" tmFilter="0.0,0.0; 0.25,0.07; 0.50,0.2; 0.75,0.467; 1.0,1.0">
                                          <p:stCondLst>
                                            <p:cond delay="0"/>
                                          </p:stCondLst>
                                        </p:cTn>
                                        <p:tgtEl>
                                          <p:spTgt spid="3">
                                            <p:txEl>
                                              <p:pRg st="0" end="0"/>
                                            </p:txEl>
                                          </p:spTgt>
                                        </p:tgtEl>
                                        <p:attrNameLst>
                                          <p:attrName>ppt_y</p:attrName>
                                        </p:attrNameLst>
                                      </p:cBhvr>
                                      <p:tavLst>
                                        <p:tav tm="0" fmla="#ppt_y-sin(pi*$)/3">
                                          <p:val>
                                            <p:fltVal val="0.5"/>
                                          </p:val>
                                        </p:tav>
                                        <p:tav tm="100000">
                                          <p:val>
                                            <p:fltVal val="1"/>
                                          </p:val>
                                        </p:tav>
                                      </p:tavLst>
                                    </p:anim>
                                    <p:anim calcmode="lin" valueType="num">
                                      <p:cBhvr>
                                        <p:cTn id="23" dur="664" tmFilter="0, 0; 0.125,0.2665; 0.25,0.4; 0.375,0.465; 0.5,0.5;  0.625,0.535; 0.75,0.6; 0.875,0.7335; 1,1">
                                          <p:stCondLst>
                                            <p:cond delay="664"/>
                                          </p:stCondLst>
                                        </p:cTn>
                                        <p:tgtEl>
                                          <p:spTgt spid="3">
                                            <p:txEl>
                                              <p:pRg st="0" end="0"/>
                                            </p:txEl>
                                          </p:spTgt>
                                        </p:tgtEl>
                                        <p:attrNameLst>
                                          <p:attrName>ppt_y</p:attrName>
                                        </p:attrNameLst>
                                      </p:cBhvr>
                                      <p:tavLst>
                                        <p:tav tm="0" fmla="#ppt_y-sin(pi*$)/9">
                                          <p:val>
                                            <p:fltVal val="0"/>
                                          </p:val>
                                        </p:tav>
                                        <p:tav tm="100000">
                                          <p:val>
                                            <p:fltVal val="1"/>
                                          </p:val>
                                        </p:tav>
                                      </p:tavLst>
                                    </p:anim>
                                    <p:anim calcmode="lin" valueType="num">
                                      <p:cBhvr>
                                        <p:cTn id="24" dur="332" tmFilter="0, 0; 0.125,0.2665; 0.25,0.4; 0.375,0.465; 0.5,0.5;  0.625,0.535; 0.75,0.6; 0.875,0.7335; 1,1">
                                          <p:stCondLst>
                                            <p:cond delay="1324"/>
                                          </p:stCondLst>
                                        </p:cTn>
                                        <p:tgtEl>
                                          <p:spTgt spid="3">
                                            <p:txEl>
                                              <p:pRg st="0" end="0"/>
                                            </p:txEl>
                                          </p:spTgt>
                                        </p:tgtEl>
                                        <p:attrNameLst>
                                          <p:attrName>ppt_y</p:attrName>
                                        </p:attrNameLst>
                                      </p:cBhvr>
                                      <p:tavLst>
                                        <p:tav tm="0" fmla="#ppt_y-sin(pi*$)/27">
                                          <p:val>
                                            <p:fltVal val="0"/>
                                          </p:val>
                                        </p:tav>
                                        <p:tav tm="100000">
                                          <p:val>
                                            <p:fltVal val="1"/>
                                          </p:val>
                                        </p:tav>
                                      </p:tavLst>
                                    </p:anim>
                                    <p:anim calcmode="lin" valueType="num">
                                      <p:cBhvr>
                                        <p:cTn id="25" dur="164" tmFilter="0, 0; 0.125,0.2665; 0.25,0.4; 0.375,0.465; 0.5,0.5;  0.625,0.535; 0.75,0.6; 0.875,0.7335; 1,1">
                                          <p:stCondLst>
                                            <p:cond delay="1656"/>
                                          </p:stCondLst>
                                        </p:cTn>
                                        <p:tgtEl>
                                          <p:spTgt spid="3">
                                            <p:txEl>
                                              <p:pRg st="0" end="0"/>
                                            </p:txEl>
                                          </p:spTgt>
                                        </p:tgtEl>
                                        <p:attrNameLst>
                                          <p:attrName>ppt_y</p:attrName>
                                        </p:attrNameLst>
                                      </p:cBhvr>
                                      <p:tavLst>
                                        <p:tav tm="0" fmla="#ppt_y-sin(pi*$)/81">
                                          <p:val>
                                            <p:fltVal val="0"/>
                                          </p:val>
                                        </p:tav>
                                        <p:tav tm="100000">
                                          <p:val>
                                            <p:fltVal val="1"/>
                                          </p:val>
                                        </p:tav>
                                      </p:tavLst>
                                    </p:anim>
                                    <p:animScale>
                                      <p:cBhvr>
                                        <p:cTn id="26" dur="26">
                                          <p:stCondLst>
                                            <p:cond delay="650"/>
                                          </p:stCondLst>
                                        </p:cTn>
                                        <p:tgtEl>
                                          <p:spTgt spid="3">
                                            <p:txEl>
                                              <p:pRg st="0" end="0"/>
                                            </p:txEl>
                                          </p:spTgt>
                                        </p:tgtEl>
                                      </p:cBhvr>
                                      <p:to x="100000" y="60000"/>
                                    </p:animScale>
                                    <p:animScale>
                                      <p:cBhvr>
                                        <p:cTn id="27" dur="166" decel="50000">
                                          <p:stCondLst>
                                            <p:cond delay="676"/>
                                          </p:stCondLst>
                                        </p:cTn>
                                        <p:tgtEl>
                                          <p:spTgt spid="3">
                                            <p:txEl>
                                              <p:pRg st="0" end="0"/>
                                            </p:txEl>
                                          </p:spTgt>
                                        </p:tgtEl>
                                      </p:cBhvr>
                                      <p:to x="100000" y="100000"/>
                                    </p:animScale>
                                    <p:animScale>
                                      <p:cBhvr>
                                        <p:cTn id="28" dur="26">
                                          <p:stCondLst>
                                            <p:cond delay="1312"/>
                                          </p:stCondLst>
                                        </p:cTn>
                                        <p:tgtEl>
                                          <p:spTgt spid="3">
                                            <p:txEl>
                                              <p:pRg st="0" end="0"/>
                                            </p:txEl>
                                          </p:spTgt>
                                        </p:tgtEl>
                                      </p:cBhvr>
                                      <p:to x="100000" y="80000"/>
                                    </p:animScale>
                                    <p:animScale>
                                      <p:cBhvr>
                                        <p:cTn id="29" dur="166" decel="50000">
                                          <p:stCondLst>
                                            <p:cond delay="1338"/>
                                          </p:stCondLst>
                                        </p:cTn>
                                        <p:tgtEl>
                                          <p:spTgt spid="3">
                                            <p:txEl>
                                              <p:pRg st="0" end="0"/>
                                            </p:txEl>
                                          </p:spTgt>
                                        </p:tgtEl>
                                      </p:cBhvr>
                                      <p:to x="100000" y="100000"/>
                                    </p:animScale>
                                    <p:animScale>
                                      <p:cBhvr>
                                        <p:cTn id="30" dur="26">
                                          <p:stCondLst>
                                            <p:cond delay="1642"/>
                                          </p:stCondLst>
                                        </p:cTn>
                                        <p:tgtEl>
                                          <p:spTgt spid="3">
                                            <p:txEl>
                                              <p:pRg st="0" end="0"/>
                                            </p:txEl>
                                          </p:spTgt>
                                        </p:tgtEl>
                                      </p:cBhvr>
                                      <p:to x="100000" y="90000"/>
                                    </p:animScale>
                                    <p:animScale>
                                      <p:cBhvr>
                                        <p:cTn id="31" dur="166" decel="50000">
                                          <p:stCondLst>
                                            <p:cond delay="1668"/>
                                          </p:stCondLst>
                                        </p:cTn>
                                        <p:tgtEl>
                                          <p:spTgt spid="3">
                                            <p:txEl>
                                              <p:pRg st="0" end="0"/>
                                            </p:txEl>
                                          </p:spTgt>
                                        </p:tgtEl>
                                      </p:cBhvr>
                                      <p:to x="100000" y="100000"/>
                                    </p:animScale>
                                    <p:animScale>
                                      <p:cBhvr>
                                        <p:cTn id="32" dur="26">
                                          <p:stCondLst>
                                            <p:cond delay="1808"/>
                                          </p:stCondLst>
                                        </p:cTn>
                                        <p:tgtEl>
                                          <p:spTgt spid="3">
                                            <p:txEl>
                                              <p:pRg st="0" end="0"/>
                                            </p:txEl>
                                          </p:spTgt>
                                        </p:tgtEl>
                                      </p:cBhvr>
                                      <p:to x="100000" y="95000"/>
                                    </p:animScale>
                                    <p:animScale>
                                      <p:cBhvr>
                                        <p:cTn id="33" dur="166" decel="50000">
                                          <p:stCondLst>
                                            <p:cond delay="1834"/>
                                          </p:stCondLst>
                                        </p:cTn>
                                        <p:tgtEl>
                                          <p:spTgt spid="3">
                                            <p:txEl>
                                              <p:pRg st="0" end="0"/>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5"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04952" y="1166648"/>
            <a:ext cx="10972800" cy="5817475"/>
          </a:xfrm>
        </p:spPr>
        <p:txBody>
          <a:bodyPr>
            <a:noAutofit/>
          </a:bodyPr>
          <a:lstStyle/>
          <a:p>
            <a:pPr marL="0" indent="0">
              <a:buNone/>
            </a:pPr>
            <a:r>
              <a:rPr lang="en-US" sz="2300" b="1" dirty="0">
                <a:ln w="9525">
                  <a:solidFill>
                    <a:schemeClr val="bg1"/>
                  </a:solidFill>
                  <a:prstDash val="solid"/>
                </a:ln>
                <a:solidFill>
                  <a:schemeClr val="tx1"/>
                </a:solidFill>
                <a:effectLst>
                  <a:outerShdw blurRad="12700" dist="38100" dir="2700000" algn="tl" rotWithShape="0">
                    <a:schemeClr val="bg1">
                      <a:lumMod val="50000"/>
                    </a:schemeClr>
                  </a:outerShdw>
                </a:effectLst>
                <a:latin typeface="Arial Rounded MT Bold" panose="020F0704030504030204" pitchFamily="34" charset="0"/>
              </a:rPr>
              <a:t>At that time, the subcontinent was commonly know as “GOLDENSPARROW” because a large amount of Gold, Silver, diamond, jewelry, silk, spices and so on all were </a:t>
            </a:r>
            <a:r>
              <a:rPr lang="en-US" sz="2300" b="1" dirty="0" err="1">
                <a:ln w="9525">
                  <a:solidFill>
                    <a:schemeClr val="bg1"/>
                  </a:solidFill>
                  <a:prstDash val="solid"/>
                </a:ln>
                <a:solidFill>
                  <a:schemeClr val="tx1"/>
                </a:solidFill>
                <a:effectLst>
                  <a:outerShdw blurRad="12700" dist="38100" dir="2700000" algn="tl" rotWithShape="0">
                    <a:schemeClr val="bg1">
                      <a:lumMod val="50000"/>
                    </a:schemeClr>
                  </a:outerShdw>
                </a:effectLst>
                <a:latin typeface="Arial Rounded MT Bold" panose="020F0704030504030204" pitchFamily="34" charset="0"/>
              </a:rPr>
              <a:t>flurshing</a:t>
            </a:r>
            <a:r>
              <a:rPr lang="en-US" sz="2300" b="1" dirty="0">
                <a:ln w="9525">
                  <a:solidFill>
                    <a:schemeClr val="bg1"/>
                  </a:solidFill>
                  <a:prstDash val="solid"/>
                </a:ln>
                <a:solidFill>
                  <a:schemeClr val="tx1"/>
                </a:solidFill>
                <a:effectLst>
                  <a:outerShdw blurRad="12700" dist="38100" dir="2700000" algn="tl" rotWithShape="0">
                    <a:schemeClr val="bg1">
                      <a:lumMod val="50000"/>
                    </a:schemeClr>
                  </a:outerShdw>
                </a:effectLst>
                <a:latin typeface="Arial Rounded MT Bold" panose="020F0704030504030204" pitchFamily="34" charset="0"/>
              </a:rPr>
              <a:t> in India. So it was the biggest reason for establishment of this company because British wanted to capture the wealth of </a:t>
            </a:r>
            <a:r>
              <a:rPr lang="en-US" sz="2300" b="1" dirty="0" smtClean="0">
                <a:ln w="9525">
                  <a:solidFill>
                    <a:schemeClr val="bg1"/>
                  </a:solidFill>
                  <a:prstDash val="solid"/>
                </a:ln>
                <a:solidFill>
                  <a:schemeClr val="tx1"/>
                </a:solidFill>
                <a:effectLst>
                  <a:outerShdw blurRad="12700" dist="38100" dir="2700000" algn="tl" rotWithShape="0">
                    <a:schemeClr val="bg1">
                      <a:lumMod val="50000"/>
                    </a:schemeClr>
                  </a:outerShdw>
                </a:effectLst>
                <a:latin typeface="Arial Rounded MT Bold" panose="020F0704030504030204" pitchFamily="34" charset="0"/>
              </a:rPr>
              <a:t>India</a:t>
            </a:r>
          </a:p>
          <a:p>
            <a:pPr marL="0" indent="0">
              <a:buNone/>
            </a:pPr>
            <a:r>
              <a:rPr lang="en-US" sz="2300" b="1" dirty="0">
                <a:ln w="9525">
                  <a:solidFill>
                    <a:schemeClr val="bg1"/>
                  </a:solidFill>
                  <a:prstDash val="solid"/>
                </a:ln>
                <a:solidFill>
                  <a:schemeClr val="tx1"/>
                </a:solidFill>
                <a:effectLst>
                  <a:outerShdw blurRad="12700" dist="38100" dir="2700000" algn="tl" rotWithShape="0">
                    <a:schemeClr val="bg1">
                      <a:lumMod val="50000"/>
                    </a:schemeClr>
                  </a:outerShdw>
                </a:effectLst>
                <a:latin typeface="Arial Rounded MT Bold" panose="020F0704030504030204" pitchFamily="34" charset="0"/>
              </a:rPr>
              <a:t>First time in the World Industrial </a:t>
            </a:r>
            <a:r>
              <a:rPr lang="en-US" sz="2300" b="1" dirty="0">
                <a:ln w="9525">
                  <a:solidFill>
                    <a:schemeClr val="bg1"/>
                  </a:solidFill>
                  <a:prstDash val="solid"/>
                </a:ln>
                <a:solidFill>
                  <a:schemeClr val="tx1"/>
                </a:solidFill>
                <a:effectLst>
                  <a:glow rad="228600">
                    <a:schemeClr val="accent6">
                      <a:satMod val="175000"/>
                      <a:alpha val="40000"/>
                    </a:schemeClr>
                  </a:glow>
                  <a:outerShdw blurRad="12700" dist="38100" dir="2700000" algn="tl" rotWithShape="0">
                    <a:schemeClr val="bg1">
                      <a:lumMod val="50000"/>
                    </a:schemeClr>
                  </a:outerShdw>
                </a:effectLst>
                <a:latin typeface="Arial Rounded MT Bold" panose="020F0704030504030204" pitchFamily="34" charset="0"/>
              </a:rPr>
              <a:t>Revolution</a:t>
            </a:r>
            <a:r>
              <a:rPr lang="en-US" sz="2300" b="1" dirty="0">
                <a:ln w="9525">
                  <a:solidFill>
                    <a:schemeClr val="bg1"/>
                  </a:solidFill>
                  <a:prstDash val="solid"/>
                </a:ln>
                <a:solidFill>
                  <a:schemeClr val="tx1"/>
                </a:solidFill>
                <a:effectLst>
                  <a:outerShdw blurRad="12700" dist="38100" dir="2700000" algn="tl" rotWithShape="0">
                    <a:schemeClr val="bg1">
                      <a:lumMod val="50000"/>
                    </a:schemeClr>
                  </a:outerShdw>
                </a:effectLst>
                <a:latin typeface="Arial Rounded MT Bold" panose="020F0704030504030204" pitchFamily="34" charset="0"/>
              </a:rPr>
              <a:t> came in Britain and they prepared weapons and machinery. They started their business in Indonesia and South Africa but failed, so they were looking for a new trading market for their goods. India was the best choice because this area was rich so the British Could easily sale their weapons and machinery here</a:t>
            </a:r>
            <a:r>
              <a:rPr lang="en-US" sz="2300" b="1" dirty="0" smtClean="0">
                <a:ln w="9525">
                  <a:solidFill>
                    <a:schemeClr val="bg1"/>
                  </a:solidFill>
                  <a:prstDash val="solid"/>
                </a:ln>
                <a:solidFill>
                  <a:schemeClr val="tx1"/>
                </a:solidFill>
                <a:effectLst>
                  <a:outerShdw blurRad="12700" dist="38100" dir="2700000" algn="tl" rotWithShape="0">
                    <a:schemeClr val="bg1">
                      <a:lumMod val="50000"/>
                    </a:schemeClr>
                  </a:outerShdw>
                </a:effectLst>
                <a:latin typeface="Arial Rounded MT Bold" panose="020F0704030504030204" pitchFamily="34" charset="0"/>
              </a:rPr>
              <a:t>.</a:t>
            </a:r>
          </a:p>
          <a:p>
            <a:pPr marL="0" indent="0">
              <a:buNone/>
            </a:pPr>
            <a:r>
              <a:rPr lang="en-US" sz="2300" b="1" dirty="0">
                <a:ln w="9525">
                  <a:solidFill>
                    <a:schemeClr val="bg1"/>
                  </a:solidFill>
                  <a:prstDash val="solid"/>
                </a:ln>
                <a:solidFill>
                  <a:schemeClr val="tx1"/>
                </a:solidFill>
                <a:effectLst>
                  <a:outerShdw blurRad="12700" dist="38100" dir="2700000" algn="tl" rotWithShape="0">
                    <a:schemeClr val="bg1">
                      <a:lumMod val="50000"/>
                    </a:schemeClr>
                  </a:outerShdw>
                </a:effectLst>
                <a:latin typeface="Arial Rounded MT Bold" panose="020F0704030504030204" pitchFamily="34" charset="0"/>
              </a:rPr>
              <a:t>The British wanted to increase their political influence in the East. They also wanted to drive French, Dutch, Portuguese out of India. They also wanted to capture the warm water sea ports of India due to their strategic importance</a:t>
            </a:r>
            <a:r>
              <a:rPr lang="en-US" sz="2300" b="1" dirty="0" smtClean="0">
                <a:ln w="9525">
                  <a:solidFill>
                    <a:schemeClr val="bg1"/>
                  </a:solidFill>
                  <a:prstDash val="solid"/>
                </a:ln>
                <a:solidFill>
                  <a:schemeClr val="tx1"/>
                </a:solidFill>
                <a:effectLst>
                  <a:outerShdw blurRad="12700" dist="38100" dir="2700000" algn="tl" rotWithShape="0">
                    <a:schemeClr val="bg1">
                      <a:lumMod val="50000"/>
                    </a:schemeClr>
                  </a:outerShdw>
                </a:effectLst>
                <a:latin typeface="Arial Rounded MT Bold" panose="020F0704030504030204" pitchFamily="34" charset="0"/>
              </a:rPr>
              <a:t>.</a:t>
            </a:r>
            <a:endParaRPr lang="en-US" sz="2300" b="1" dirty="0">
              <a:ln w="9525">
                <a:solidFill>
                  <a:schemeClr val="bg1"/>
                </a:solidFill>
                <a:prstDash val="solid"/>
              </a:ln>
              <a:solidFill>
                <a:schemeClr val="tx1"/>
              </a:solidFill>
              <a:effectLst>
                <a:outerShdw blurRad="12700" dist="38100" dir="2700000" algn="tl" rotWithShape="0">
                  <a:schemeClr val="bg1">
                    <a:lumMod val="50000"/>
                  </a:schemeClr>
                </a:outerShdw>
              </a:effectLst>
              <a:latin typeface="Arial Rounded MT Bold" panose="020F0704030504030204" pitchFamily="34" charset="0"/>
            </a:endParaRPr>
          </a:p>
          <a:p>
            <a:endParaRPr lang="en-US" sz="2300" b="1" dirty="0">
              <a:ln w="9525">
                <a:solidFill>
                  <a:schemeClr val="bg1"/>
                </a:solidFill>
                <a:prstDash val="solid"/>
              </a:ln>
              <a:solidFill>
                <a:schemeClr val="tx1"/>
              </a:solidFill>
              <a:effectLst>
                <a:outerShdw blurRad="12700" dist="38100" dir="2700000" algn="tl" rotWithShape="0">
                  <a:schemeClr val="bg1">
                    <a:lumMod val="50000"/>
                  </a:schemeClr>
                </a:outerShdw>
              </a:effectLst>
              <a:latin typeface="Arial Rounded MT Bold" panose="020F0704030504030204" pitchFamily="34" charset="0"/>
            </a:endParaRPr>
          </a:p>
          <a:p>
            <a:endParaRPr lang="en-US" sz="2300" dirty="0"/>
          </a:p>
        </p:txBody>
      </p:sp>
      <p:sp>
        <p:nvSpPr>
          <p:cNvPr id="4" name="Title 3"/>
          <p:cNvSpPr>
            <a:spLocks noGrp="1"/>
          </p:cNvSpPr>
          <p:nvPr>
            <p:ph type="title"/>
          </p:nvPr>
        </p:nvSpPr>
        <p:spPr>
          <a:xfrm>
            <a:off x="684212" y="-1"/>
            <a:ext cx="8534400" cy="1315819"/>
          </a:xfrm>
        </p:spPr>
        <p:txBody>
          <a:bodyPr>
            <a:normAutofit/>
          </a:bodyPr>
          <a:lstStyle/>
          <a:p>
            <a:r>
              <a:rPr lang="en-US" sz="4000" dirty="0" smtClean="0">
                <a:ln w="3175" cmpd="sng">
                  <a:solidFill>
                    <a:schemeClr val="bg1">
                      <a:lumMod val="95000"/>
                      <a:lumOff val="5000"/>
                    </a:schemeClr>
                  </a:solidFill>
                </a:ln>
                <a:solidFill>
                  <a:schemeClr val="bg1"/>
                </a:solidFill>
                <a:effectLst>
                  <a:glow rad="228600">
                    <a:schemeClr val="accent6">
                      <a:satMod val="175000"/>
                      <a:alpha val="40000"/>
                    </a:schemeClr>
                  </a:glow>
                </a:effectLst>
                <a:latin typeface="Arial Rounded MT Bold" panose="020F0704030504030204" pitchFamily="34" charset="0"/>
              </a:rPr>
              <a:t>SAMPLE QUESTION, 7 Marks</a:t>
            </a:r>
            <a:endParaRPr lang="en-US" sz="4000" dirty="0">
              <a:ln w="3175" cmpd="sng">
                <a:solidFill>
                  <a:schemeClr val="bg1">
                    <a:lumMod val="95000"/>
                    <a:lumOff val="5000"/>
                  </a:schemeClr>
                </a:solidFill>
              </a:ln>
              <a:solidFill>
                <a:schemeClr val="bg1"/>
              </a:solidFill>
              <a:effectLst>
                <a:glow rad="228600">
                  <a:schemeClr val="accent6">
                    <a:satMod val="175000"/>
                    <a:alpha val="40000"/>
                  </a:schemeClr>
                </a:glow>
              </a:effectLst>
              <a:latin typeface="Arial Rounded MT Bold" panose="020F0704030504030204" pitchFamily="34" charset="0"/>
            </a:endParaRPr>
          </a:p>
        </p:txBody>
      </p:sp>
    </p:spTree>
    <p:extLst>
      <p:ext uri="{BB962C8B-B14F-4D97-AF65-F5344CB8AC3E}">
        <p14:creationId xmlns:p14="http://schemas.microsoft.com/office/powerpoint/2010/main" val="1392633978"/>
      </p:ext>
    </p:extLst>
  </p:cSld>
  <p:clrMapOvr>
    <a:masterClrMapping/>
  </p:clrMapOvr>
  <mc:AlternateContent xmlns:mc="http://schemas.openxmlformats.org/markup-compatibility/2006">
    <mc:Choice xmlns:p14="http://schemas.microsoft.com/office/powerpoint/2010/main" Requires="p14">
      <p:transition spd="slow" p14:dur="1400">
        <p14:ripp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Effect transition="in" filter="fade">
                                      <p:cBhvr>
                                        <p:cTn id="13" dur="1000"/>
                                        <p:tgtEl>
                                          <p:spTgt spid="3">
                                            <p:txEl>
                                              <p:pRg st="0" end="0"/>
                                            </p:txEl>
                                          </p:spTgt>
                                        </p:tgtEl>
                                      </p:cBhvr>
                                    </p:animEffect>
                                    <p:anim calcmode="lin" valueType="num">
                                      <p:cBhvr>
                                        <p:cTn id="14"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5"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grpId="0" nodeType="clickEffect">
                                  <p:stCondLst>
                                    <p:cond delay="0"/>
                                  </p:stCondLst>
                                  <p:childTnLst>
                                    <p:set>
                                      <p:cBhvr>
                                        <p:cTn id="19" dur="1" fill="hold">
                                          <p:stCondLst>
                                            <p:cond delay="0"/>
                                          </p:stCondLst>
                                        </p:cTn>
                                        <p:tgtEl>
                                          <p:spTgt spid="3">
                                            <p:txEl>
                                              <p:pRg st="1" end="1"/>
                                            </p:txEl>
                                          </p:spTgt>
                                        </p:tgtEl>
                                        <p:attrNameLst>
                                          <p:attrName>style.visibility</p:attrName>
                                        </p:attrNameLst>
                                      </p:cBhvr>
                                      <p:to>
                                        <p:strVal val="visible"/>
                                      </p:to>
                                    </p:set>
                                    <p:animEffect transition="in" filter="fade">
                                      <p:cBhvr>
                                        <p:cTn id="20" dur="1000"/>
                                        <p:tgtEl>
                                          <p:spTgt spid="3">
                                            <p:txEl>
                                              <p:pRg st="1" end="1"/>
                                            </p:txEl>
                                          </p:spTgt>
                                        </p:tgtEl>
                                      </p:cBhvr>
                                    </p:animEffect>
                                    <p:anim calcmode="lin" valueType="num">
                                      <p:cBhvr>
                                        <p:cTn id="21"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2"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grpId="0" nodeType="clickEffect">
                                  <p:stCondLst>
                                    <p:cond delay="0"/>
                                  </p:stCondLst>
                                  <p:childTnLst>
                                    <p:set>
                                      <p:cBhvr>
                                        <p:cTn id="26" dur="1" fill="hold">
                                          <p:stCondLst>
                                            <p:cond delay="0"/>
                                          </p:stCondLst>
                                        </p:cTn>
                                        <p:tgtEl>
                                          <p:spTgt spid="3">
                                            <p:txEl>
                                              <p:pRg st="2" end="2"/>
                                            </p:txEl>
                                          </p:spTgt>
                                        </p:tgtEl>
                                        <p:attrNameLst>
                                          <p:attrName>style.visibility</p:attrName>
                                        </p:attrNameLst>
                                      </p:cBhvr>
                                      <p:to>
                                        <p:strVal val="visible"/>
                                      </p:to>
                                    </p:set>
                                    <p:animEffect transition="in" filter="fade">
                                      <p:cBhvr>
                                        <p:cTn id="27" dur="1000"/>
                                        <p:tgtEl>
                                          <p:spTgt spid="3">
                                            <p:txEl>
                                              <p:pRg st="2" end="2"/>
                                            </p:txEl>
                                          </p:spTgt>
                                        </p:tgtEl>
                                      </p:cBhvr>
                                    </p:animEffect>
                                    <p:anim calcmode="lin" valueType="num">
                                      <p:cBhvr>
                                        <p:cTn id="28"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9"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84211" y="1363718"/>
            <a:ext cx="9784091" cy="3615267"/>
          </a:xfrm>
        </p:spPr>
        <p:txBody>
          <a:bodyPr>
            <a:normAutofit/>
          </a:bodyPr>
          <a:lstStyle/>
          <a:p>
            <a:r>
              <a:rPr lang="en-US" sz="3200" dirty="0">
                <a:solidFill>
                  <a:schemeClr val="tx1"/>
                </a:solidFill>
                <a:latin typeface="Bookman Old Style" panose="02050604050505020204" pitchFamily="18" charset="0"/>
              </a:rPr>
              <a:t>Why did the </a:t>
            </a:r>
            <a:r>
              <a:rPr lang="en-US" sz="3200" dirty="0" smtClean="0">
                <a:solidFill>
                  <a:schemeClr val="tx1"/>
                </a:solidFill>
                <a:latin typeface="Bookman Old Style" panose="02050604050505020204" pitchFamily="18" charset="0"/>
              </a:rPr>
              <a:t>British Parliament take direct control of East India Company in the sub-continent?</a:t>
            </a:r>
            <a:endParaRPr lang="en-US" sz="3200" dirty="0"/>
          </a:p>
        </p:txBody>
      </p:sp>
      <p:sp>
        <p:nvSpPr>
          <p:cNvPr id="4" name="Title 3"/>
          <p:cNvSpPr>
            <a:spLocks noGrp="1"/>
          </p:cNvSpPr>
          <p:nvPr>
            <p:ph type="title"/>
          </p:nvPr>
        </p:nvSpPr>
        <p:spPr>
          <a:xfrm>
            <a:off x="684211" y="214876"/>
            <a:ext cx="8534400" cy="1507067"/>
          </a:xfrm>
        </p:spPr>
        <p:txBody>
          <a:bodyPr>
            <a:normAutofit/>
          </a:bodyPr>
          <a:lstStyle/>
          <a:p>
            <a:r>
              <a:rPr lang="en-US" sz="4000" dirty="0" smtClean="0">
                <a:ln w="3175" cmpd="sng">
                  <a:solidFill>
                    <a:schemeClr val="bg1">
                      <a:lumMod val="95000"/>
                      <a:lumOff val="5000"/>
                    </a:schemeClr>
                  </a:solidFill>
                </a:ln>
                <a:solidFill>
                  <a:schemeClr val="bg1"/>
                </a:solidFill>
                <a:effectLst>
                  <a:glow rad="228600">
                    <a:schemeClr val="accent6">
                      <a:satMod val="175000"/>
                      <a:alpha val="40000"/>
                    </a:schemeClr>
                  </a:glow>
                </a:effectLst>
                <a:latin typeface="Arial Rounded MT Bold" panose="020F0704030504030204" pitchFamily="34" charset="0"/>
              </a:rPr>
              <a:t>SAMPLE QUESTION 2, 7 Marks</a:t>
            </a:r>
            <a:endParaRPr lang="en-US" sz="4000" dirty="0">
              <a:ln w="3175" cmpd="sng">
                <a:solidFill>
                  <a:schemeClr val="bg1">
                    <a:lumMod val="95000"/>
                    <a:lumOff val="5000"/>
                  </a:schemeClr>
                </a:solidFill>
              </a:ln>
              <a:solidFill>
                <a:schemeClr val="bg1"/>
              </a:solidFill>
              <a:effectLst>
                <a:glow rad="228600">
                  <a:schemeClr val="accent6">
                    <a:satMod val="175000"/>
                    <a:alpha val="40000"/>
                  </a:schemeClr>
                </a:glow>
              </a:effectLst>
              <a:latin typeface="Arial Rounded MT Bold" panose="020F0704030504030204" pitchFamily="34" charset="0"/>
            </a:endParaRPr>
          </a:p>
        </p:txBody>
      </p:sp>
      <p:pic>
        <p:nvPicPr>
          <p:cNvPr id="5" name="Picture 4"/>
          <p:cNvPicPr>
            <a:picLocks noChangeAspect="1"/>
          </p:cNvPicPr>
          <p:nvPr/>
        </p:nvPicPr>
        <p:blipFill rotWithShape="1">
          <a:blip r:embed="rId2" cstate="print">
            <a:extLst>
              <a:ext uri="{28A0092B-C50C-407E-A947-70E740481C1C}">
                <a14:useLocalDpi xmlns:a14="http://schemas.microsoft.com/office/drawing/2010/main" val="0"/>
              </a:ext>
            </a:extLst>
          </a:blip>
          <a:srcRect t="15510" r="3027" b="16775"/>
          <a:stretch/>
        </p:blipFill>
        <p:spPr>
          <a:xfrm>
            <a:off x="9921141" y="5565228"/>
            <a:ext cx="2270859" cy="1292772"/>
          </a:xfrm>
          <a:prstGeom prst="rect">
            <a:avLst/>
          </a:prstGeom>
        </p:spPr>
      </p:pic>
    </p:spTree>
    <p:extLst>
      <p:ext uri="{BB962C8B-B14F-4D97-AF65-F5344CB8AC3E}">
        <p14:creationId xmlns:p14="http://schemas.microsoft.com/office/powerpoint/2010/main" val="785415280"/>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airplan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4" presetClass="entr" presetSubtype="10"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Effect transition="in" filter="randombar(horizontal)">
                                      <p:cBhvr>
                                        <p:cTn id="13"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84213" y="1182413"/>
            <a:ext cx="9236928" cy="2885089"/>
          </a:xfrm>
        </p:spPr>
        <p:txBody>
          <a:bodyPr>
            <a:normAutofit/>
          </a:bodyPr>
          <a:lstStyle/>
          <a:p>
            <a:r>
              <a:rPr lang="en-US" sz="2800" b="1" dirty="0" smtClean="0">
                <a:ln w="9525">
                  <a:solidFill>
                    <a:schemeClr val="bg1"/>
                  </a:solidFill>
                  <a:prstDash val="solid"/>
                </a:ln>
                <a:solidFill>
                  <a:schemeClr val="tx1"/>
                </a:solidFill>
                <a:effectLst>
                  <a:outerShdw blurRad="12700" dist="38100" dir="2700000" algn="tl" rotWithShape="0">
                    <a:schemeClr val="bg1">
                      <a:lumMod val="50000"/>
                    </a:schemeClr>
                  </a:outerShdw>
                </a:effectLst>
                <a:latin typeface="Arial Rounded MT Bold" panose="020F0704030504030204" pitchFamily="34" charset="0"/>
              </a:rPr>
              <a:t>Since, East India Company was a private owned company so the whole revenue coming from India was going under the Control of few British Officers. The British Government wanted to get the direct control over the revenue coming from India.</a:t>
            </a:r>
            <a:endParaRPr lang="en-US" sz="2800" dirty="0"/>
          </a:p>
        </p:txBody>
      </p:sp>
      <p:pic>
        <p:nvPicPr>
          <p:cNvPr id="4" name="Picture 3"/>
          <p:cNvPicPr>
            <a:picLocks noChangeAspect="1"/>
          </p:cNvPicPr>
          <p:nvPr/>
        </p:nvPicPr>
        <p:blipFill rotWithShape="1">
          <a:blip r:embed="rId2" cstate="print">
            <a:extLst>
              <a:ext uri="{28A0092B-C50C-407E-A947-70E740481C1C}">
                <a14:useLocalDpi xmlns:a14="http://schemas.microsoft.com/office/drawing/2010/main" val="0"/>
              </a:ext>
            </a:extLst>
          </a:blip>
          <a:srcRect t="15510" r="3027" b="16775"/>
          <a:stretch/>
        </p:blipFill>
        <p:spPr>
          <a:xfrm>
            <a:off x="9921141" y="5565228"/>
            <a:ext cx="2270859" cy="1292772"/>
          </a:xfrm>
          <a:prstGeom prst="rect">
            <a:avLst/>
          </a:prstGeom>
        </p:spPr>
      </p:pic>
      <p:sp>
        <p:nvSpPr>
          <p:cNvPr id="5" name="Title 3"/>
          <p:cNvSpPr>
            <a:spLocks noGrp="1"/>
          </p:cNvSpPr>
          <p:nvPr>
            <p:ph type="title"/>
          </p:nvPr>
        </p:nvSpPr>
        <p:spPr>
          <a:xfrm>
            <a:off x="684213" y="0"/>
            <a:ext cx="8534400" cy="1506538"/>
          </a:xfrm>
        </p:spPr>
        <p:txBody>
          <a:bodyPr>
            <a:normAutofit/>
          </a:bodyPr>
          <a:lstStyle/>
          <a:p>
            <a:r>
              <a:rPr lang="en-US" sz="4000" dirty="0" smtClean="0">
                <a:ln w="3175" cmpd="sng">
                  <a:solidFill>
                    <a:schemeClr val="bg1">
                      <a:lumMod val="95000"/>
                      <a:lumOff val="5000"/>
                    </a:schemeClr>
                  </a:solidFill>
                </a:ln>
                <a:solidFill>
                  <a:schemeClr val="bg1"/>
                </a:solidFill>
                <a:effectLst>
                  <a:glow rad="228600">
                    <a:schemeClr val="accent6">
                      <a:satMod val="175000"/>
                      <a:alpha val="40000"/>
                    </a:schemeClr>
                  </a:glow>
                </a:effectLst>
                <a:latin typeface="Arial Rounded MT Bold" panose="020F0704030504030204" pitchFamily="34" charset="0"/>
              </a:rPr>
              <a:t>SAMPLE QUESTION 2, 7 Marks</a:t>
            </a:r>
            <a:endParaRPr lang="en-US" sz="4000" dirty="0">
              <a:ln w="3175" cmpd="sng">
                <a:solidFill>
                  <a:schemeClr val="bg1">
                    <a:lumMod val="95000"/>
                    <a:lumOff val="5000"/>
                  </a:schemeClr>
                </a:solidFill>
              </a:ln>
              <a:solidFill>
                <a:schemeClr val="bg1"/>
              </a:solidFill>
              <a:effectLst>
                <a:glow rad="228600">
                  <a:schemeClr val="accent6">
                    <a:satMod val="175000"/>
                    <a:alpha val="40000"/>
                  </a:schemeClr>
                </a:glow>
              </a:effectLst>
              <a:latin typeface="Arial Rounded MT Bold" panose="020F0704030504030204" pitchFamily="34" charset="0"/>
            </a:endParaRPr>
          </a:p>
        </p:txBody>
      </p:sp>
      <p:pic>
        <p:nvPicPr>
          <p:cNvPr id="5124" name="Picture 4" descr="29 Essential Small Business Steps to Boost Sales and Revenue –  StartupGuys.ne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38249" y="4475786"/>
            <a:ext cx="5218606" cy="217888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35358750"/>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3250">
        <p15:prstTrans prst="origami"/>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nodeType="clickEffect">
                                  <p:stCondLst>
                                    <p:cond delay="0"/>
                                  </p:stCondLst>
                                  <p:childTnLst>
                                    <p:set>
                                      <p:cBhvr>
                                        <p:cTn id="12" dur="1" fill="hold">
                                          <p:stCondLst>
                                            <p:cond delay="0"/>
                                          </p:stCondLst>
                                        </p:cTn>
                                        <p:tgtEl>
                                          <p:spTgt spid="5124"/>
                                        </p:tgtEl>
                                        <p:attrNameLst>
                                          <p:attrName>style.visibility</p:attrName>
                                        </p:attrNameLst>
                                      </p:cBhvr>
                                      <p:to>
                                        <p:strVal val="visible"/>
                                      </p:to>
                                    </p:set>
                                    <p:animEffect transition="in" filter="fade">
                                      <p:cBhvr>
                                        <p:cTn id="13" dur="500"/>
                                        <p:tgtEl>
                                          <p:spTgt spid="5124"/>
                                        </p:tgtEl>
                                      </p:cBhvr>
                                    </p:animEffect>
                                  </p:childTnLst>
                                </p:cTn>
                              </p:par>
                            </p:childTnLst>
                          </p:cTn>
                        </p:par>
                      </p:childTnLst>
                    </p:cTn>
                  </p:par>
                  <p:par>
                    <p:cTn id="14" fill="hold">
                      <p:stCondLst>
                        <p:cond delay="indefinite"/>
                      </p:stCondLst>
                      <p:childTnLst>
                        <p:par>
                          <p:cTn id="15" fill="hold">
                            <p:stCondLst>
                              <p:cond delay="0"/>
                            </p:stCondLst>
                            <p:childTnLst>
                              <p:par>
                                <p:cTn id="16" presetID="14" presetClass="entr" presetSubtype="10" fill="hold" nodeType="clickEffect">
                                  <p:stCondLst>
                                    <p:cond delay="0"/>
                                  </p:stCondLst>
                                  <p:childTnLst>
                                    <p:set>
                                      <p:cBhvr>
                                        <p:cTn id="17" dur="1" fill="hold">
                                          <p:stCondLst>
                                            <p:cond delay="0"/>
                                          </p:stCondLst>
                                        </p:cTn>
                                        <p:tgtEl>
                                          <p:spTgt spid="3">
                                            <p:txEl>
                                              <p:pRg st="0" end="0"/>
                                            </p:txEl>
                                          </p:spTgt>
                                        </p:tgtEl>
                                        <p:attrNameLst>
                                          <p:attrName>style.visibility</p:attrName>
                                        </p:attrNameLst>
                                      </p:cBhvr>
                                      <p:to>
                                        <p:strVal val="visible"/>
                                      </p:to>
                                    </p:set>
                                    <p:animEffect transition="in" filter="randombar(horizontal)">
                                      <p:cBhvr>
                                        <p:cTn id="18"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74741" y="804041"/>
            <a:ext cx="8534400" cy="3404188"/>
          </a:xfrm>
        </p:spPr>
        <p:txBody>
          <a:bodyPr>
            <a:noAutofit/>
          </a:bodyPr>
          <a:lstStyle/>
          <a:p>
            <a:r>
              <a:rPr lang="en-US" sz="2800" b="1" dirty="0" smtClean="0">
                <a:ln w="9525">
                  <a:solidFill>
                    <a:schemeClr val="bg1"/>
                  </a:solidFill>
                  <a:prstDash val="solid"/>
                </a:ln>
                <a:solidFill>
                  <a:schemeClr val="tx1"/>
                </a:solidFill>
                <a:effectLst>
                  <a:outerShdw blurRad="12700" dist="38100" dir="2700000" algn="tl" rotWithShape="0">
                    <a:schemeClr val="bg1">
                      <a:lumMod val="50000"/>
                    </a:schemeClr>
                  </a:outerShdw>
                </a:effectLst>
                <a:latin typeface="Arial Rounded MT Bold" panose="020F0704030504030204" pitchFamily="34" charset="0"/>
              </a:rPr>
              <a:t>Till 1740, about 10 % British revenue was coming from India. When the British won various battles in India like Battle of </a:t>
            </a:r>
            <a:r>
              <a:rPr lang="en-US" sz="2800" b="1" dirty="0" err="1" smtClean="0">
                <a:ln w="9525">
                  <a:solidFill>
                    <a:schemeClr val="bg1"/>
                  </a:solidFill>
                  <a:prstDash val="solid"/>
                </a:ln>
                <a:solidFill>
                  <a:schemeClr val="tx1"/>
                </a:solidFill>
                <a:effectLst>
                  <a:outerShdw blurRad="12700" dist="38100" dir="2700000" algn="tl" rotWithShape="0">
                    <a:schemeClr val="bg1">
                      <a:lumMod val="50000"/>
                    </a:schemeClr>
                  </a:outerShdw>
                </a:effectLst>
                <a:latin typeface="Arial Rounded MT Bold" panose="020F0704030504030204" pitchFamily="34" charset="0"/>
              </a:rPr>
              <a:t>Plassey</a:t>
            </a:r>
            <a:r>
              <a:rPr lang="en-US" sz="2800" b="1" dirty="0" smtClean="0">
                <a:ln w="9525">
                  <a:solidFill>
                    <a:schemeClr val="bg1"/>
                  </a:solidFill>
                  <a:prstDash val="solid"/>
                </a:ln>
                <a:solidFill>
                  <a:schemeClr val="tx1"/>
                </a:solidFill>
                <a:effectLst>
                  <a:outerShdw blurRad="12700" dist="38100" dir="2700000" algn="tl" rotWithShape="0">
                    <a:schemeClr val="bg1">
                      <a:lumMod val="50000"/>
                    </a:schemeClr>
                  </a:outerShdw>
                </a:effectLst>
                <a:latin typeface="Arial Rounded MT Bold" panose="020F0704030504030204" pitchFamily="34" charset="0"/>
              </a:rPr>
              <a:t> and got control over many areas and their wealth. So much revenue was expected to come from India. The British Govt. could not take risk to loose the Business, so they got the Control of this Company.</a:t>
            </a:r>
            <a:endParaRPr lang="en-US" sz="2800" dirty="0"/>
          </a:p>
        </p:txBody>
      </p:sp>
      <p:sp>
        <p:nvSpPr>
          <p:cNvPr id="4" name="Title 3"/>
          <p:cNvSpPr>
            <a:spLocks noGrp="1"/>
          </p:cNvSpPr>
          <p:nvPr>
            <p:ph type="title"/>
          </p:nvPr>
        </p:nvSpPr>
        <p:spPr>
          <a:xfrm>
            <a:off x="674741" y="-288451"/>
            <a:ext cx="8534400" cy="1507067"/>
          </a:xfrm>
        </p:spPr>
        <p:txBody>
          <a:bodyPr>
            <a:normAutofit/>
          </a:bodyPr>
          <a:lstStyle/>
          <a:p>
            <a:r>
              <a:rPr lang="en-US" sz="4000" dirty="0" smtClean="0">
                <a:ln w="3175" cmpd="sng">
                  <a:solidFill>
                    <a:schemeClr val="bg1">
                      <a:lumMod val="95000"/>
                      <a:lumOff val="5000"/>
                    </a:schemeClr>
                  </a:solidFill>
                </a:ln>
                <a:solidFill>
                  <a:schemeClr val="bg1"/>
                </a:solidFill>
                <a:effectLst>
                  <a:glow rad="228600">
                    <a:schemeClr val="accent6">
                      <a:satMod val="175000"/>
                      <a:alpha val="40000"/>
                    </a:schemeClr>
                  </a:glow>
                </a:effectLst>
                <a:latin typeface="Arial Rounded MT Bold" panose="020F0704030504030204" pitchFamily="34" charset="0"/>
              </a:rPr>
              <a:t>SAMPLE QUESTION 2, 7 Marks</a:t>
            </a:r>
            <a:endParaRPr lang="en-US" sz="4000" dirty="0">
              <a:ln w="3175" cmpd="sng">
                <a:solidFill>
                  <a:schemeClr val="bg1">
                    <a:lumMod val="95000"/>
                    <a:lumOff val="5000"/>
                  </a:schemeClr>
                </a:solidFill>
              </a:ln>
              <a:solidFill>
                <a:schemeClr val="bg1"/>
              </a:solidFill>
              <a:effectLst>
                <a:glow rad="228600">
                  <a:schemeClr val="accent6">
                    <a:satMod val="175000"/>
                    <a:alpha val="40000"/>
                  </a:schemeClr>
                </a:glow>
              </a:effectLst>
              <a:latin typeface="Arial Rounded MT Bold" panose="020F0704030504030204" pitchFamily="34" charset="0"/>
            </a:endParaRPr>
          </a:p>
        </p:txBody>
      </p:sp>
      <p:pic>
        <p:nvPicPr>
          <p:cNvPr id="7172" name="Picture 4" descr="Difference Between EBIT and Revenue | Difference Betwee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89996" y="4208229"/>
            <a:ext cx="4039149" cy="2185244"/>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p:cNvPicPr>
            <a:picLocks noChangeAspect="1"/>
          </p:cNvPicPr>
          <p:nvPr/>
        </p:nvPicPr>
        <p:blipFill rotWithShape="1">
          <a:blip r:embed="rId3" cstate="print">
            <a:extLst>
              <a:ext uri="{28A0092B-C50C-407E-A947-70E740481C1C}">
                <a14:useLocalDpi xmlns:a14="http://schemas.microsoft.com/office/drawing/2010/main" val="0"/>
              </a:ext>
            </a:extLst>
          </a:blip>
          <a:srcRect t="15510" r="3027" b="16775"/>
          <a:stretch/>
        </p:blipFill>
        <p:spPr>
          <a:xfrm>
            <a:off x="9921141" y="5565228"/>
            <a:ext cx="2270859" cy="1292772"/>
          </a:xfrm>
          <a:prstGeom prst="rect">
            <a:avLst/>
          </a:prstGeom>
        </p:spPr>
      </p:pic>
    </p:spTree>
    <p:extLst>
      <p:ext uri="{BB962C8B-B14F-4D97-AF65-F5344CB8AC3E}">
        <p14:creationId xmlns:p14="http://schemas.microsoft.com/office/powerpoint/2010/main" val="3901307414"/>
      </p:ext>
    </p:extLst>
  </p:cSld>
  <p:clrMapOvr>
    <a:masterClrMapping/>
  </p:clrMapOvr>
  <mc:AlternateContent xmlns:mc="http://schemas.openxmlformats.org/markup-compatibility/2006">
    <mc:Choice xmlns:p14="http://schemas.microsoft.com/office/powerpoint/2010/main" Requires="p14">
      <p:transition spd="slow" p14:dur="1200">
        <p:dissolve/>
      </p:transition>
    </mc:Choice>
    <mc:Fallback>
      <p:transition spd="slow">
        <p:dissolv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nodeType="clickEffect">
                                  <p:stCondLst>
                                    <p:cond delay="0"/>
                                  </p:stCondLst>
                                  <p:childTnLst>
                                    <p:set>
                                      <p:cBhvr>
                                        <p:cTn id="12" dur="1" fill="hold">
                                          <p:stCondLst>
                                            <p:cond delay="0"/>
                                          </p:stCondLst>
                                        </p:cTn>
                                        <p:tgtEl>
                                          <p:spTgt spid="7172"/>
                                        </p:tgtEl>
                                        <p:attrNameLst>
                                          <p:attrName>style.visibility</p:attrName>
                                        </p:attrNameLst>
                                      </p:cBhvr>
                                      <p:to>
                                        <p:strVal val="visible"/>
                                      </p:to>
                                    </p:set>
                                    <p:animEffect transition="in" filter="fade">
                                      <p:cBhvr>
                                        <p:cTn id="13" dur="500"/>
                                        <p:tgtEl>
                                          <p:spTgt spid="7172"/>
                                        </p:tgtEl>
                                      </p:cBhvr>
                                    </p:animEffect>
                                  </p:childTnLst>
                                </p:cTn>
                              </p:par>
                            </p:childTnLst>
                          </p:cTn>
                        </p:par>
                      </p:childTnLst>
                    </p:cTn>
                  </p:par>
                  <p:par>
                    <p:cTn id="14" fill="hold">
                      <p:stCondLst>
                        <p:cond delay="indefinite"/>
                      </p:stCondLst>
                      <p:childTnLst>
                        <p:par>
                          <p:cTn id="15" fill="hold">
                            <p:stCondLst>
                              <p:cond delay="0"/>
                            </p:stCondLst>
                            <p:childTnLst>
                              <p:par>
                                <p:cTn id="16" presetID="14" presetClass="entr" presetSubtype="10" fill="hold" grpId="0" nodeType="clickEffect">
                                  <p:stCondLst>
                                    <p:cond delay="0"/>
                                  </p:stCondLst>
                                  <p:childTnLst>
                                    <p:set>
                                      <p:cBhvr>
                                        <p:cTn id="17" dur="1" fill="hold">
                                          <p:stCondLst>
                                            <p:cond delay="0"/>
                                          </p:stCondLst>
                                        </p:cTn>
                                        <p:tgtEl>
                                          <p:spTgt spid="3">
                                            <p:txEl>
                                              <p:pRg st="0" end="0"/>
                                            </p:txEl>
                                          </p:spTgt>
                                        </p:tgtEl>
                                        <p:attrNameLst>
                                          <p:attrName>style.visibility</p:attrName>
                                        </p:attrNameLst>
                                      </p:cBhvr>
                                      <p:to>
                                        <p:strVal val="visible"/>
                                      </p:to>
                                    </p:set>
                                    <p:animEffect transition="in" filter="randombar(horizontal)">
                                      <p:cBhvr>
                                        <p:cTn id="18"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p:bldLst>
  </p:timing>
</p:sld>
</file>

<file path=ppt/theme/theme1.xml><?xml version="1.0" encoding="utf-8"?>
<a:theme xmlns:a="http://schemas.openxmlformats.org/drawingml/2006/main" name="Slice">
  <a:themeElements>
    <a:clrScheme name="Grayscale">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Slice">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Slice">
      <a:fillStyleLst>
        <a:solidFill>
          <a:schemeClr val="phClr"/>
        </a:solidFill>
        <a:gradFill rotWithShape="1">
          <a:gsLst>
            <a:gs pos="0">
              <a:schemeClr val="phClr">
                <a:tint val="62000"/>
                <a:hueMod val="94000"/>
                <a:satMod val="140000"/>
                <a:lumMod val="110000"/>
              </a:schemeClr>
            </a:gs>
            <a:gs pos="100000">
              <a:schemeClr val="phClr">
                <a:tint val="84000"/>
                <a:satMod val="160000"/>
              </a:schemeClr>
            </a:gs>
          </a:gsLst>
          <a:lin ang="5400000" scaled="0"/>
        </a:gradFill>
        <a:gradFill rotWithShape="1">
          <a:gsLst>
            <a:gs pos="0">
              <a:schemeClr val="phClr">
                <a:tint val="98000"/>
                <a:hueMod val="94000"/>
                <a:satMod val="130000"/>
                <a:lumMod val="128000"/>
              </a:schemeClr>
            </a:gs>
            <a:gs pos="100000">
              <a:schemeClr val="phClr">
                <a:shade val="94000"/>
                <a:lumMod val="88000"/>
              </a:schemeClr>
            </a:gs>
          </a:gsLst>
          <a:lin ang="5400000" scaled="0"/>
        </a:gradFill>
      </a:fillStyleLst>
      <a:lnStyleLst>
        <a:ln w="9525" cap="rnd" cmpd="sng" algn="ctr">
          <a:solidFill>
            <a:schemeClr val="phClr">
              <a:tint val="76000"/>
              <a:alpha val="60000"/>
              <a:hueMod val="94000"/>
            </a:schemeClr>
          </a:solidFill>
          <a:prstDash val="solid"/>
        </a:ln>
        <a:ln w="15875" cap="rnd" cmpd="sng" algn="ctr">
          <a:solidFill>
            <a:schemeClr val="phClr">
              <a:hueMod val="94000"/>
            </a:schemeClr>
          </a:solidFill>
          <a:prstDash val="solid"/>
        </a:ln>
        <a:ln w="28575" cap="rnd"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50800" dist="38100" dir="5400000" rotWithShape="0">
              <a:srgbClr val="000000">
                <a:alpha val="46000"/>
              </a:srgbClr>
            </a:outerShdw>
          </a:effectLst>
          <a:scene3d>
            <a:camera prst="orthographicFront">
              <a:rot lat="0" lon="0" rev="0"/>
            </a:camera>
            <a:lightRig rig="threePt" dir="t"/>
          </a:scene3d>
          <a:sp3d prstMaterial="plastic">
            <a:bevelT w="25400" h="25400"/>
          </a:sp3d>
        </a:effectStyle>
      </a:effectStyleLst>
      <a:bgFillStyleLst>
        <a:solidFill>
          <a:schemeClr val="phClr"/>
        </a:solidFill>
        <a:gradFill rotWithShape="1">
          <a:gsLst>
            <a:gs pos="10000">
              <a:schemeClr val="phClr">
                <a:tint val="97000"/>
                <a:hueMod val="92000"/>
                <a:satMod val="169000"/>
                <a:lumMod val="164000"/>
              </a:schemeClr>
            </a:gs>
            <a:gs pos="100000">
              <a:schemeClr val="phClr">
                <a:shade val="96000"/>
                <a:satMod val="120000"/>
                <a:lumMod val="90000"/>
              </a:schemeClr>
            </a:gs>
          </a:gsLst>
          <a:lin ang="6120000" scaled="1"/>
        </a:gradFill>
        <a:gradFill rotWithShape="1">
          <a:gsLst>
            <a:gs pos="0">
              <a:schemeClr val="phClr">
                <a:tint val="97000"/>
                <a:hueMod val="92000"/>
                <a:satMod val="169000"/>
                <a:lumMod val="164000"/>
              </a:schemeClr>
            </a:gs>
            <a:gs pos="100000">
              <a:schemeClr val="phClr">
                <a:shade val="96000"/>
                <a:satMod val="120000"/>
                <a:lumMod val="90000"/>
              </a:schemeClr>
            </a:gs>
          </a:gsLst>
          <a:path path="circle">
            <a:fillToRect b="100000"/>
          </a:path>
        </a:gradFill>
      </a:bgFillStyleLst>
    </a:fmtScheme>
  </a:themeElements>
  <a:objectDefaults/>
  <a:extraClrSchemeLst/>
  <a:extLst>
    <a:ext uri="{05A4C25C-085E-4340-85A3-A5531E510DB2}">
      <thm15:themeFamily xmlns:thm15="http://schemas.microsoft.com/office/thememl/2012/main" name="Slice" id="{0507925B-6AC9-4358-8E18-C330545D08F8}" vid="{13FEC7C6-62A9-40C4-99D2-581AACACAA2F}"/>
    </a:ext>
  </a:extLst>
</a:theme>
</file>

<file path=docProps/app.xml><?xml version="1.0" encoding="utf-8"?>
<Properties xmlns="http://schemas.openxmlformats.org/officeDocument/2006/extended-properties" xmlns:vt="http://schemas.openxmlformats.org/officeDocument/2006/docPropsVTypes">
  <Template>Slice</Template>
  <TotalTime>72</TotalTime>
  <Words>1125</Words>
  <Application>Microsoft Office PowerPoint</Application>
  <PresentationFormat>Widescreen</PresentationFormat>
  <Paragraphs>43</Paragraphs>
  <Slides>17</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17</vt:i4>
      </vt:variant>
    </vt:vector>
  </HeadingPairs>
  <TitlesOfParts>
    <vt:vector size="24" baseType="lpstr">
      <vt:lpstr>Aharoni</vt:lpstr>
      <vt:lpstr>Arial</vt:lpstr>
      <vt:lpstr>Arial Rounded MT Bold</vt:lpstr>
      <vt:lpstr>Bookman Old Style</vt:lpstr>
      <vt:lpstr>Century Gothic</vt:lpstr>
      <vt:lpstr>Wingdings 3</vt:lpstr>
      <vt:lpstr>Slice</vt:lpstr>
      <vt:lpstr>East India company</vt:lpstr>
      <vt:lpstr>SAMPLE QUESTION, 7 Marks</vt:lpstr>
      <vt:lpstr>SAMPLE QUESTION, 7 Marks</vt:lpstr>
      <vt:lpstr>SAMPLE QUESTION, 7 Marks</vt:lpstr>
      <vt:lpstr>SAMPLE QUESTION, 7 Marks</vt:lpstr>
      <vt:lpstr>SAMPLE QUESTION, 7 Marks</vt:lpstr>
      <vt:lpstr>SAMPLE QUESTION 2, 7 Marks</vt:lpstr>
      <vt:lpstr>SAMPLE QUESTION 2, 7 Marks</vt:lpstr>
      <vt:lpstr>SAMPLE QUESTION 2, 7 Marks</vt:lpstr>
      <vt:lpstr>SAMPLE QUESTION 2, 7 Marks</vt:lpstr>
      <vt:lpstr>SAMPLE QUESTION 2, 7 Marks</vt:lpstr>
      <vt:lpstr>SAMPLE QUESTION 3, 14 Marks</vt:lpstr>
      <vt:lpstr>SAMPLE QUESTION 3, 7 Marks</vt:lpstr>
      <vt:lpstr>SAMPLE QUESTION 3, 7 Marks</vt:lpstr>
      <vt:lpstr>SAMPLE QUESTION 3, 7 Marks</vt:lpstr>
      <vt:lpstr>SAMPLE QUESTION 3, 7 Marks</vt:lpstr>
      <vt:lpstr>CLASSES WITH AWAIS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East India company</dc:title>
  <dc:creator>abc</dc:creator>
  <cp:lastModifiedBy>abc</cp:lastModifiedBy>
  <cp:revision>9</cp:revision>
  <dcterms:created xsi:type="dcterms:W3CDTF">2021-08-25T17:49:26Z</dcterms:created>
  <dcterms:modified xsi:type="dcterms:W3CDTF">2021-08-25T19:01:31Z</dcterms:modified>
</cp:coreProperties>
</file>